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59" r:id="rId5"/>
  </p:sldMasterIdLst>
  <p:notesMasterIdLst>
    <p:notesMasterId r:id="rId16"/>
  </p:notesMasterIdLst>
  <p:sldIdLst>
    <p:sldId id="306" r:id="rId6"/>
    <p:sldId id="305" r:id="rId7"/>
    <p:sldId id="316" r:id="rId8"/>
    <p:sldId id="308" r:id="rId9"/>
    <p:sldId id="309" r:id="rId10"/>
    <p:sldId id="310" r:id="rId11"/>
    <p:sldId id="311" r:id="rId12"/>
    <p:sldId id="312" r:id="rId13"/>
    <p:sldId id="314" r:id="rId14"/>
    <p:sldId id="315" r:id="rId15"/>
  </p:sldIdLst>
  <p:sldSz cx="12192000" cy="6858000"/>
  <p:notesSz cx="6858000" cy="9144000"/>
  <p:defaultTextStyle>
    <a:defPPr>
      <a:defRPr lang="nb-NO"/>
    </a:defPPr>
    <a:lvl1pPr marL="0" algn="l" defTabSz="914263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1pPr>
    <a:lvl2pPr marL="457131" algn="l" defTabSz="914263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2pPr>
    <a:lvl3pPr marL="914263" algn="l" defTabSz="914263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3pPr>
    <a:lvl4pPr marL="1371394" algn="l" defTabSz="914263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4pPr>
    <a:lvl5pPr marL="1828525" algn="l" defTabSz="914263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5pPr>
    <a:lvl6pPr marL="2285657" algn="l" defTabSz="914263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6pPr>
    <a:lvl7pPr marL="2742789" algn="l" defTabSz="914263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7pPr>
    <a:lvl8pPr marL="3199920" algn="l" defTabSz="914263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8pPr>
    <a:lvl9pPr marL="3657051" algn="l" defTabSz="914263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6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235" autoAdjust="0"/>
    <p:restoredTop sz="80208" autoAdjust="0"/>
  </p:normalViewPr>
  <p:slideViewPr>
    <p:cSldViewPr snapToGrid="0">
      <p:cViewPr varScale="1">
        <p:scale>
          <a:sx n="92" d="100"/>
          <a:sy n="92" d="100"/>
        </p:scale>
        <p:origin x="1014" y="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howGuides="1">
      <p:cViewPr varScale="1">
        <p:scale>
          <a:sx n="96" d="100"/>
          <a:sy n="96" d="100"/>
        </p:scale>
        <p:origin x="2880" y="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explosion val="5"/>
          <c:dPt>
            <c:idx val="0"/>
            <c:bubble3D val="0"/>
            <c:spPr>
              <a:solidFill>
                <a:schemeClr val="accent2">
                  <a:shade val="53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A40-48E6-A9A6-EEDF69759233}"/>
              </c:ext>
            </c:extLst>
          </c:dPt>
          <c:dPt>
            <c:idx val="1"/>
            <c:bubble3D val="0"/>
            <c:spPr>
              <a:solidFill>
                <a:schemeClr val="accent2">
                  <a:shade val="7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A40-48E6-A9A6-EEDF69759233}"/>
              </c:ext>
            </c:extLst>
          </c:dPt>
          <c:dPt>
            <c:idx val="2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A40-48E6-A9A6-EEDF69759233}"/>
              </c:ext>
            </c:extLst>
          </c:dPt>
          <c:dPt>
            <c:idx val="3"/>
            <c:bubble3D val="0"/>
            <c:spPr>
              <a:solidFill>
                <a:schemeClr val="accent2">
                  <a:tint val="77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3A40-48E6-A9A6-EEDF69759233}"/>
              </c:ext>
            </c:extLst>
          </c:dPt>
          <c:dPt>
            <c:idx val="4"/>
            <c:bubble3D val="0"/>
            <c:spPr>
              <a:solidFill>
                <a:schemeClr val="accent2">
                  <a:tint val="54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3A40-48E6-A9A6-EEDF69759233}"/>
              </c:ext>
            </c:extLst>
          </c:dPt>
          <c:cat>
            <c:strRef>
              <c:f>Sheet1!$A$2:$A$6</c:f>
              <c:strCache>
                <c:ptCount val="5"/>
                <c:pt idx="0">
                  <c:v>Informasjon</c:v>
                </c:pt>
                <c:pt idx="1">
                  <c:v>Orientering</c:v>
                </c:pt>
                <c:pt idx="2">
                  <c:v>Demonstrasjon &amp; kvalifisering</c:v>
                </c:pt>
                <c:pt idx="3">
                  <c:v>Testbed</c:v>
                </c:pt>
                <c:pt idx="4">
                  <c:v>Implementering &amp; samarbeids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3A40-48E6-A9A6-EEDF697592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2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explosion val="5"/>
          <c:dPt>
            <c:idx val="0"/>
            <c:bubble3D val="0"/>
            <c:spPr>
              <a:solidFill>
                <a:schemeClr val="accent1">
                  <a:shade val="53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A40-48E6-A9A6-EEDF69759233}"/>
              </c:ext>
            </c:extLst>
          </c:dPt>
          <c:dPt>
            <c:idx val="1"/>
            <c:bubble3D val="0"/>
            <c:spPr>
              <a:solidFill>
                <a:schemeClr val="accent1">
                  <a:shade val="7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A40-48E6-A9A6-EEDF69759233}"/>
              </c:ext>
            </c:extLst>
          </c:dPt>
          <c:dPt>
            <c:idx val="2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A40-48E6-A9A6-EEDF69759233}"/>
              </c:ext>
            </c:extLst>
          </c:dPt>
          <c:dPt>
            <c:idx val="3"/>
            <c:bubble3D val="0"/>
            <c:spPr>
              <a:solidFill>
                <a:schemeClr val="accent1">
                  <a:tint val="77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3A40-48E6-A9A6-EEDF69759233}"/>
              </c:ext>
            </c:extLst>
          </c:dPt>
          <c:dPt>
            <c:idx val="4"/>
            <c:bubble3D val="0"/>
            <c:spPr>
              <a:solidFill>
                <a:schemeClr val="accent1">
                  <a:tint val="54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3A40-48E6-A9A6-EEDF69759233}"/>
              </c:ext>
            </c:extLst>
          </c:dPt>
          <c:cat>
            <c:strRef>
              <c:f>Sheet1!$A$2:$A$6</c:f>
              <c:strCache>
                <c:ptCount val="5"/>
                <c:pt idx="0">
                  <c:v>Informasjon</c:v>
                </c:pt>
                <c:pt idx="1">
                  <c:v>Orientering</c:v>
                </c:pt>
                <c:pt idx="2">
                  <c:v>Demonstrasjon &amp; kvalifisering</c:v>
                </c:pt>
                <c:pt idx="3">
                  <c:v>Testbed</c:v>
                </c:pt>
                <c:pt idx="4">
                  <c:v>Implementering &amp; samarbeids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3A40-48E6-A9A6-EEDF697592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2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2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9988C94-DE1D-4EC5-9174-5C9E0D54FC12}" type="doc">
      <dgm:prSet loTypeId="urn:microsoft.com/office/officeart/2005/8/layout/target3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nb-NO"/>
        </a:p>
      </dgm:t>
    </dgm:pt>
    <dgm:pt modelId="{AA840828-2D0B-415F-A3C8-FA9829228DA2}">
      <dgm:prSet phldrT="[Tekst]" custT="1"/>
      <dgm:spPr/>
      <dgm:t>
        <a:bodyPr/>
        <a:lstStyle/>
        <a:p>
          <a:r>
            <a:rPr lang="nb-NO" sz="2400" dirty="0">
              <a:solidFill>
                <a:schemeClr val="accent1"/>
              </a:solidFill>
            </a:rPr>
            <a:t>Level 3</a:t>
          </a:r>
        </a:p>
      </dgm:t>
    </dgm:pt>
    <dgm:pt modelId="{15D8E6F5-DFF3-46AF-A4F2-54112C18BDBB}" type="parTrans" cxnId="{87034925-D0FB-4D64-BECE-F9143AE9DB55}">
      <dgm:prSet/>
      <dgm:spPr/>
      <dgm:t>
        <a:bodyPr/>
        <a:lstStyle/>
        <a:p>
          <a:endParaRPr lang="nb-NO"/>
        </a:p>
      </dgm:t>
    </dgm:pt>
    <dgm:pt modelId="{9B7B9FD8-A8F4-45D4-BE9E-9A4B5CC1C3BA}" type="sibTrans" cxnId="{87034925-D0FB-4D64-BECE-F9143AE9DB55}">
      <dgm:prSet/>
      <dgm:spPr/>
      <dgm:t>
        <a:bodyPr/>
        <a:lstStyle/>
        <a:p>
          <a:endParaRPr lang="nb-NO"/>
        </a:p>
      </dgm:t>
    </dgm:pt>
    <dgm:pt modelId="{129B0E6C-6DB1-4E12-A187-D2CB4AE02FF9}">
      <dgm:prSet phldrT="[Tekst]" custT="1"/>
      <dgm:spPr/>
      <dgm:t>
        <a:bodyPr/>
        <a:lstStyle/>
        <a:p>
          <a:r>
            <a:rPr lang="en-US" sz="1200" dirty="0">
              <a:solidFill>
                <a:schemeClr val="tx2"/>
              </a:solidFill>
            </a:rPr>
            <a:t>Local and regional industrial networks and companies across Norway with little research-intensity within specific enabling technologies</a:t>
          </a:r>
          <a:endParaRPr lang="nb-NO" sz="1200" dirty="0">
            <a:solidFill>
              <a:schemeClr val="tx2"/>
            </a:solidFill>
          </a:endParaRPr>
        </a:p>
      </dgm:t>
    </dgm:pt>
    <dgm:pt modelId="{09D3CD70-C584-42BB-9053-2EF6A5ED3C9F}" type="parTrans" cxnId="{2746EA89-75E3-461B-BCB1-8B7CE904B7F9}">
      <dgm:prSet/>
      <dgm:spPr/>
      <dgm:t>
        <a:bodyPr/>
        <a:lstStyle/>
        <a:p>
          <a:endParaRPr lang="nb-NO"/>
        </a:p>
      </dgm:t>
    </dgm:pt>
    <dgm:pt modelId="{C3FD947F-5130-45A3-A83F-17217310758D}" type="sibTrans" cxnId="{2746EA89-75E3-461B-BCB1-8B7CE904B7F9}">
      <dgm:prSet/>
      <dgm:spPr/>
      <dgm:t>
        <a:bodyPr/>
        <a:lstStyle/>
        <a:p>
          <a:endParaRPr lang="nb-NO"/>
        </a:p>
      </dgm:t>
    </dgm:pt>
    <dgm:pt modelId="{15187BE6-0570-4549-82C9-227B325C2905}">
      <dgm:prSet phldrT="[Tekst]" custT="1"/>
      <dgm:spPr/>
      <dgm:t>
        <a:bodyPr/>
        <a:lstStyle/>
        <a:p>
          <a:r>
            <a:rPr lang="nb-NO" sz="2400" dirty="0">
              <a:solidFill>
                <a:schemeClr val="accent1"/>
              </a:solidFill>
            </a:rPr>
            <a:t>Level 2</a:t>
          </a:r>
        </a:p>
      </dgm:t>
    </dgm:pt>
    <dgm:pt modelId="{74FE03EE-0382-46A5-BE45-F5EB99C3CD65}" type="parTrans" cxnId="{526D06F1-C4EA-402F-850F-5B36FC8DBCE8}">
      <dgm:prSet/>
      <dgm:spPr/>
      <dgm:t>
        <a:bodyPr/>
        <a:lstStyle/>
        <a:p>
          <a:endParaRPr lang="nb-NO"/>
        </a:p>
      </dgm:t>
    </dgm:pt>
    <dgm:pt modelId="{28042AE3-EE1A-41F0-8962-DE77AAF0903C}" type="sibTrans" cxnId="{526D06F1-C4EA-402F-850F-5B36FC8DBCE8}">
      <dgm:prSet/>
      <dgm:spPr/>
      <dgm:t>
        <a:bodyPr/>
        <a:lstStyle/>
        <a:p>
          <a:endParaRPr lang="nb-NO"/>
        </a:p>
      </dgm:t>
    </dgm:pt>
    <dgm:pt modelId="{840C838A-D2A5-4D37-BB59-05ECEC416192}">
      <dgm:prSet phldrT="[Tekst]" custT="1"/>
      <dgm:spPr/>
      <dgm:t>
        <a:bodyPr/>
        <a:lstStyle/>
        <a:p>
          <a:r>
            <a:rPr lang="nb-NO" sz="2400" dirty="0">
              <a:solidFill>
                <a:schemeClr val="accent1"/>
              </a:solidFill>
            </a:rPr>
            <a:t>Level 1</a:t>
          </a:r>
        </a:p>
      </dgm:t>
    </dgm:pt>
    <dgm:pt modelId="{9E28CAA7-71E7-4D7E-9CB0-7537021DEE23}" type="parTrans" cxnId="{81F0FCCD-3349-444F-8860-14C8B669774F}">
      <dgm:prSet/>
      <dgm:spPr/>
      <dgm:t>
        <a:bodyPr/>
        <a:lstStyle/>
        <a:p>
          <a:endParaRPr lang="nb-NO"/>
        </a:p>
      </dgm:t>
    </dgm:pt>
    <dgm:pt modelId="{A01395A3-C3EE-4C67-B5ED-D021DE06384B}" type="sibTrans" cxnId="{81F0FCCD-3349-444F-8860-14C8B669774F}">
      <dgm:prSet/>
      <dgm:spPr/>
      <dgm:t>
        <a:bodyPr/>
        <a:lstStyle/>
        <a:p>
          <a:endParaRPr lang="nb-NO"/>
        </a:p>
      </dgm:t>
    </dgm:pt>
    <dgm:pt modelId="{3B2A09DF-E339-4758-8416-4F4FE2BD91D1}">
      <dgm:prSet phldrT="[Tekst]" custT="1"/>
      <dgm:spPr/>
      <dgm:t>
        <a:bodyPr/>
        <a:lstStyle/>
        <a:p>
          <a:pPr rtl="0"/>
          <a:r>
            <a:rPr lang="en-US" sz="1200" dirty="0">
              <a:solidFill>
                <a:schemeClr val="tx2"/>
              </a:solidFill>
            </a:rPr>
            <a:t>Strategically important and research-intensive organization within and outside the search environment</a:t>
          </a:r>
          <a:endParaRPr lang="nb-NO" sz="1200" dirty="0">
            <a:solidFill>
              <a:schemeClr val="tx2"/>
            </a:solidFill>
          </a:endParaRPr>
        </a:p>
      </dgm:t>
    </dgm:pt>
    <dgm:pt modelId="{816AD4F8-C080-4BED-9888-7BEC74E41046}" type="parTrans" cxnId="{0596337F-107B-403E-BBDF-6707AE069044}">
      <dgm:prSet/>
      <dgm:spPr/>
      <dgm:t>
        <a:bodyPr/>
        <a:lstStyle/>
        <a:p>
          <a:endParaRPr lang="nb-NO"/>
        </a:p>
      </dgm:t>
    </dgm:pt>
    <dgm:pt modelId="{620F87EA-D76A-4D2D-8933-312EF7776FB2}" type="sibTrans" cxnId="{0596337F-107B-403E-BBDF-6707AE069044}">
      <dgm:prSet/>
      <dgm:spPr/>
      <dgm:t>
        <a:bodyPr/>
        <a:lstStyle/>
        <a:p>
          <a:endParaRPr lang="nb-NO"/>
        </a:p>
      </dgm:t>
    </dgm:pt>
    <dgm:pt modelId="{C47A1FDC-5952-4F94-B372-8450562FF883}">
      <dgm:prSet phldrT="[Tekst]" custT="1"/>
      <dgm:spPr/>
      <dgm:t>
        <a:bodyPr/>
        <a:lstStyle/>
        <a:p>
          <a:r>
            <a:rPr lang="en-US" sz="1200" dirty="0">
              <a:solidFill>
                <a:schemeClr val="tx2"/>
              </a:solidFill>
            </a:rPr>
            <a:t>Research-intensive organizations</a:t>
          </a:r>
          <a:endParaRPr lang="nb-NO" sz="1200" dirty="0">
            <a:solidFill>
              <a:schemeClr val="accent1"/>
            </a:solidFill>
          </a:endParaRPr>
        </a:p>
      </dgm:t>
    </dgm:pt>
    <dgm:pt modelId="{9015A123-6C1E-4FEF-9007-559F13CBAED0}" type="parTrans" cxnId="{D6024460-7B34-4FDA-950C-0A420B0829D9}">
      <dgm:prSet/>
      <dgm:spPr/>
      <dgm:t>
        <a:bodyPr/>
        <a:lstStyle/>
        <a:p>
          <a:endParaRPr lang="nb-NO"/>
        </a:p>
      </dgm:t>
    </dgm:pt>
    <dgm:pt modelId="{5C1FBE6E-CFB5-4693-8BE2-4F425A536D67}" type="sibTrans" cxnId="{D6024460-7B34-4FDA-950C-0A420B0829D9}">
      <dgm:prSet/>
      <dgm:spPr/>
      <dgm:t>
        <a:bodyPr/>
        <a:lstStyle/>
        <a:p>
          <a:endParaRPr lang="nb-NO"/>
        </a:p>
      </dgm:t>
    </dgm:pt>
    <dgm:pt modelId="{DD55D3E3-EAF7-45FB-A230-FF5BFE3F6350}">
      <dgm:prSet phldrT="[Tekst]" custT="1"/>
      <dgm:spPr/>
      <dgm:t>
        <a:bodyPr/>
        <a:lstStyle/>
        <a:p>
          <a:r>
            <a:rPr lang="en-US" sz="1200" dirty="0">
              <a:solidFill>
                <a:schemeClr val="tx2"/>
              </a:solidFill>
            </a:rPr>
            <a:t>System integrators</a:t>
          </a:r>
          <a:endParaRPr lang="nb-NO" sz="1200" dirty="0">
            <a:solidFill>
              <a:schemeClr val="accent1"/>
            </a:solidFill>
          </a:endParaRPr>
        </a:p>
      </dgm:t>
    </dgm:pt>
    <dgm:pt modelId="{7E5ABCAC-69C9-4347-8663-D3AC995C12DB}" type="parTrans" cxnId="{267F58C1-6064-4089-8218-CA32AA28F60B}">
      <dgm:prSet/>
      <dgm:spPr/>
      <dgm:t>
        <a:bodyPr/>
        <a:lstStyle/>
        <a:p>
          <a:endParaRPr lang="en-US"/>
        </a:p>
      </dgm:t>
    </dgm:pt>
    <dgm:pt modelId="{492D25DA-BA0C-460D-A6F1-1C5EF9713296}" type="sibTrans" cxnId="{267F58C1-6064-4089-8218-CA32AA28F60B}">
      <dgm:prSet/>
      <dgm:spPr/>
      <dgm:t>
        <a:bodyPr/>
        <a:lstStyle/>
        <a:p>
          <a:endParaRPr lang="en-US"/>
        </a:p>
      </dgm:t>
    </dgm:pt>
    <dgm:pt modelId="{34567E61-1E73-47EA-BB37-6CBC5FFE4B2F}">
      <dgm:prSet phldrT="[Tekst]" custT="1"/>
      <dgm:spPr/>
      <dgm:t>
        <a:bodyPr/>
        <a:lstStyle/>
        <a:p>
          <a:r>
            <a:rPr lang="en-US" sz="1200" dirty="0">
              <a:solidFill>
                <a:schemeClr val="tx2"/>
              </a:solidFill>
            </a:rPr>
            <a:t>Software suppliers</a:t>
          </a:r>
          <a:endParaRPr lang="nb-NO" sz="1200" dirty="0">
            <a:solidFill>
              <a:schemeClr val="accent1"/>
            </a:solidFill>
          </a:endParaRPr>
        </a:p>
      </dgm:t>
    </dgm:pt>
    <dgm:pt modelId="{9F18D2B0-2791-4D1D-845A-D6213DDF4248}" type="parTrans" cxnId="{A90AF552-DC2C-4473-B816-526C4A6B1542}">
      <dgm:prSet/>
      <dgm:spPr/>
      <dgm:t>
        <a:bodyPr/>
        <a:lstStyle/>
        <a:p>
          <a:endParaRPr lang="en-US"/>
        </a:p>
      </dgm:t>
    </dgm:pt>
    <dgm:pt modelId="{D2332A6A-8D57-4BC3-878E-C97C282EBBF0}" type="sibTrans" cxnId="{A90AF552-DC2C-4473-B816-526C4A6B1542}">
      <dgm:prSet/>
      <dgm:spPr/>
      <dgm:t>
        <a:bodyPr/>
        <a:lstStyle/>
        <a:p>
          <a:endParaRPr lang="en-US"/>
        </a:p>
      </dgm:t>
    </dgm:pt>
    <dgm:pt modelId="{FA0EB025-2A69-493A-9766-A3A8F2A96593}">
      <dgm:prSet phldrT="[Tekst]" custT="1"/>
      <dgm:spPr/>
      <dgm:t>
        <a:bodyPr/>
        <a:lstStyle/>
        <a:p>
          <a:r>
            <a:rPr lang="en-US" sz="1200" dirty="0">
              <a:solidFill>
                <a:schemeClr val="tx2"/>
              </a:solidFill>
            </a:rPr>
            <a:t>Regional industrial and research networks</a:t>
          </a:r>
          <a:endParaRPr lang="nb-NO" sz="1200" dirty="0">
            <a:solidFill>
              <a:schemeClr val="accent1"/>
            </a:solidFill>
          </a:endParaRPr>
        </a:p>
      </dgm:t>
    </dgm:pt>
    <dgm:pt modelId="{AD5E7F92-569F-4A11-9CCC-BA8DABD51730}" type="parTrans" cxnId="{D8A32457-CD34-4884-82C2-2F2B0D686F2F}">
      <dgm:prSet/>
      <dgm:spPr/>
      <dgm:t>
        <a:bodyPr/>
        <a:lstStyle/>
        <a:p>
          <a:endParaRPr lang="en-US"/>
        </a:p>
      </dgm:t>
    </dgm:pt>
    <dgm:pt modelId="{AF43A5EF-16AC-40E3-9A57-09FBD9FBAAFB}" type="sibTrans" cxnId="{D8A32457-CD34-4884-82C2-2F2B0D686F2F}">
      <dgm:prSet/>
      <dgm:spPr/>
      <dgm:t>
        <a:bodyPr/>
        <a:lstStyle/>
        <a:p>
          <a:endParaRPr lang="en-US"/>
        </a:p>
      </dgm:t>
    </dgm:pt>
    <dgm:pt modelId="{D9E42140-6BF1-4EB9-AF85-494BAB7803D0}">
      <dgm:prSet phldrT="[Tekst]" custT="1"/>
      <dgm:spPr/>
      <dgm:t>
        <a:bodyPr/>
        <a:lstStyle/>
        <a:p>
          <a:r>
            <a:rPr lang="en-US" sz="1200" dirty="0">
              <a:solidFill>
                <a:schemeClr val="tx2"/>
              </a:solidFill>
            </a:rPr>
            <a:t>Participants in strategic decisions</a:t>
          </a:r>
          <a:endParaRPr lang="nb-NO" sz="1200" dirty="0">
            <a:solidFill>
              <a:schemeClr val="accent1"/>
            </a:solidFill>
          </a:endParaRPr>
        </a:p>
      </dgm:t>
    </dgm:pt>
    <dgm:pt modelId="{7CA6DB0E-F206-419E-980A-7E21061A6423}" type="parTrans" cxnId="{C31482C9-83C7-46BC-AE34-0CD9767AD14F}">
      <dgm:prSet/>
      <dgm:spPr/>
      <dgm:t>
        <a:bodyPr/>
        <a:lstStyle/>
        <a:p>
          <a:endParaRPr lang="en-US"/>
        </a:p>
      </dgm:t>
    </dgm:pt>
    <dgm:pt modelId="{80D3D741-6A74-4AC5-9A9D-832467E19B3E}" type="sibTrans" cxnId="{C31482C9-83C7-46BC-AE34-0CD9767AD14F}">
      <dgm:prSet/>
      <dgm:spPr/>
      <dgm:t>
        <a:bodyPr/>
        <a:lstStyle/>
        <a:p>
          <a:endParaRPr lang="en-US"/>
        </a:p>
      </dgm:t>
    </dgm:pt>
    <dgm:pt modelId="{72ADAB52-F405-43E1-AD81-54D31DCA850B}">
      <dgm:prSet phldrT="[Tekst]" custT="1"/>
      <dgm:spPr/>
      <dgm:t>
        <a:bodyPr/>
        <a:lstStyle/>
        <a:p>
          <a:pPr rtl="0"/>
          <a:r>
            <a:rPr lang="en-US" sz="1200" dirty="0">
              <a:solidFill>
                <a:schemeClr val="tx2"/>
              </a:solidFill>
            </a:rPr>
            <a:t>Participants in strategic decisions</a:t>
          </a:r>
          <a:endParaRPr lang="nb-NO" sz="1200" dirty="0">
            <a:solidFill>
              <a:schemeClr val="tx2"/>
            </a:solidFill>
          </a:endParaRPr>
        </a:p>
      </dgm:t>
    </dgm:pt>
    <dgm:pt modelId="{E527EB80-3A01-4A1C-B822-2E49B25918A9}" type="parTrans" cxnId="{C68D653D-4417-4942-94B3-3DA70FC697D1}">
      <dgm:prSet/>
      <dgm:spPr/>
      <dgm:t>
        <a:bodyPr/>
        <a:lstStyle/>
        <a:p>
          <a:endParaRPr lang="en-US"/>
        </a:p>
      </dgm:t>
    </dgm:pt>
    <dgm:pt modelId="{DF8A8988-3AE7-4D51-B59B-F67CEC51BEE6}" type="sibTrans" cxnId="{C68D653D-4417-4942-94B3-3DA70FC697D1}">
      <dgm:prSet/>
      <dgm:spPr/>
      <dgm:t>
        <a:bodyPr/>
        <a:lstStyle/>
        <a:p>
          <a:endParaRPr lang="en-US"/>
        </a:p>
      </dgm:t>
    </dgm:pt>
    <dgm:pt modelId="{162EDBE9-0558-4C63-ADB1-D0DDBF2742FA}" type="pres">
      <dgm:prSet presAssocID="{69988C94-DE1D-4EC5-9174-5C9E0D54FC12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CF43B981-CE35-403F-B2A8-724EBC2F65ED}" type="pres">
      <dgm:prSet presAssocID="{AA840828-2D0B-415F-A3C8-FA9829228DA2}" presName="circle1" presStyleLbl="node1" presStyleIdx="0" presStyleCnt="3"/>
      <dgm:spPr/>
    </dgm:pt>
    <dgm:pt modelId="{BFB77E26-B108-491A-BE5D-77975F53F068}" type="pres">
      <dgm:prSet presAssocID="{AA840828-2D0B-415F-A3C8-FA9829228DA2}" presName="space" presStyleCnt="0"/>
      <dgm:spPr/>
    </dgm:pt>
    <dgm:pt modelId="{FE049D73-E2F9-45A1-8DCD-CE36F7C085CC}" type="pres">
      <dgm:prSet presAssocID="{AA840828-2D0B-415F-A3C8-FA9829228DA2}" presName="rect1" presStyleLbl="alignAcc1" presStyleIdx="0" presStyleCnt="3" custLinFactNeighborX="-116" custLinFactNeighborY="0"/>
      <dgm:spPr/>
    </dgm:pt>
    <dgm:pt modelId="{F233793B-535E-4837-A6AA-E78F6FE4827D}" type="pres">
      <dgm:prSet presAssocID="{15187BE6-0570-4549-82C9-227B325C2905}" presName="vertSpace2" presStyleLbl="node1" presStyleIdx="0" presStyleCnt="3"/>
      <dgm:spPr/>
    </dgm:pt>
    <dgm:pt modelId="{B37992EF-D893-4B8B-B646-B4C197023378}" type="pres">
      <dgm:prSet presAssocID="{15187BE6-0570-4549-82C9-227B325C2905}" presName="circle2" presStyleLbl="node1" presStyleIdx="1" presStyleCnt="3"/>
      <dgm:spPr/>
    </dgm:pt>
    <dgm:pt modelId="{F89B27D5-A333-4122-9665-C1FE08BA4678}" type="pres">
      <dgm:prSet presAssocID="{15187BE6-0570-4549-82C9-227B325C2905}" presName="rect2" presStyleLbl="alignAcc1" presStyleIdx="1" presStyleCnt="3" custLinFactNeighborX="-116" custLinFactNeighborY="-133"/>
      <dgm:spPr/>
    </dgm:pt>
    <dgm:pt modelId="{1A35AAB6-8739-42FB-AC72-822811CB97D4}" type="pres">
      <dgm:prSet presAssocID="{840C838A-D2A5-4D37-BB59-05ECEC416192}" presName="vertSpace3" presStyleLbl="node1" presStyleIdx="1" presStyleCnt="3"/>
      <dgm:spPr/>
    </dgm:pt>
    <dgm:pt modelId="{BE27CE5F-90AA-49BB-88D9-408D14B82FE7}" type="pres">
      <dgm:prSet presAssocID="{840C838A-D2A5-4D37-BB59-05ECEC416192}" presName="circle3" presStyleLbl="node1" presStyleIdx="2" presStyleCnt="3"/>
      <dgm:spPr/>
    </dgm:pt>
    <dgm:pt modelId="{E321173F-3440-4098-BC97-C23F87487258}" type="pres">
      <dgm:prSet presAssocID="{840C838A-D2A5-4D37-BB59-05ECEC416192}" presName="rect3" presStyleLbl="alignAcc1" presStyleIdx="2" presStyleCnt="3"/>
      <dgm:spPr/>
    </dgm:pt>
    <dgm:pt modelId="{7B00096F-E625-400B-9C7E-7B1993B8FBE7}" type="pres">
      <dgm:prSet presAssocID="{AA840828-2D0B-415F-A3C8-FA9829228DA2}" presName="rect1ParTx" presStyleLbl="alignAcc1" presStyleIdx="2" presStyleCnt="3">
        <dgm:presLayoutVars>
          <dgm:chMax val="1"/>
          <dgm:bulletEnabled val="1"/>
        </dgm:presLayoutVars>
      </dgm:prSet>
      <dgm:spPr/>
    </dgm:pt>
    <dgm:pt modelId="{C47CA84F-E2C1-449C-AF99-09E548C45EFB}" type="pres">
      <dgm:prSet presAssocID="{AA840828-2D0B-415F-A3C8-FA9829228DA2}" presName="rect1ChTx" presStyleLbl="alignAcc1" presStyleIdx="2" presStyleCnt="3" custScaleX="125563" custLinFactNeighborX="-15441" custLinFactNeighborY="-3956">
        <dgm:presLayoutVars>
          <dgm:bulletEnabled val="1"/>
        </dgm:presLayoutVars>
      </dgm:prSet>
      <dgm:spPr/>
    </dgm:pt>
    <dgm:pt modelId="{7A49E03B-3360-4774-9731-86C08CFA9A64}" type="pres">
      <dgm:prSet presAssocID="{15187BE6-0570-4549-82C9-227B325C2905}" presName="rect2ParTx" presStyleLbl="alignAcc1" presStyleIdx="2" presStyleCnt="3">
        <dgm:presLayoutVars>
          <dgm:chMax val="1"/>
          <dgm:bulletEnabled val="1"/>
        </dgm:presLayoutVars>
      </dgm:prSet>
      <dgm:spPr/>
    </dgm:pt>
    <dgm:pt modelId="{7D1616B1-7773-4D68-BBE3-E675B5F1266B}" type="pres">
      <dgm:prSet presAssocID="{15187BE6-0570-4549-82C9-227B325C2905}" presName="rect2ChTx" presStyleLbl="alignAcc1" presStyleIdx="2" presStyleCnt="3" custScaleX="130447" custLinFactNeighborX="-12046">
        <dgm:presLayoutVars>
          <dgm:bulletEnabled val="1"/>
        </dgm:presLayoutVars>
      </dgm:prSet>
      <dgm:spPr/>
    </dgm:pt>
    <dgm:pt modelId="{61174604-5C00-43D4-8F9B-78D644E2B22A}" type="pres">
      <dgm:prSet presAssocID="{840C838A-D2A5-4D37-BB59-05ECEC416192}" presName="rect3ParTx" presStyleLbl="alignAcc1" presStyleIdx="2" presStyleCnt="3">
        <dgm:presLayoutVars>
          <dgm:chMax val="1"/>
          <dgm:bulletEnabled val="1"/>
        </dgm:presLayoutVars>
      </dgm:prSet>
      <dgm:spPr/>
    </dgm:pt>
    <dgm:pt modelId="{DC7F61CA-2A70-495A-98D8-0600A2EB0E0F}" type="pres">
      <dgm:prSet presAssocID="{840C838A-D2A5-4D37-BB59-05ECEC416192}" presName="rect3ChTx" presStyleLbl="alignAcc1" presStyleIdx="2" presStyleCnt="3" custScaleX="130921" custScaleY="100000" custLinFactNeighborX="-11558" custLinFactNeighborY="6041">
        <dgm:presLayoutVars>
          <dgm:bulletEnabled val="1"/>
        </dgm:presLayoutVars>
      </dgm:prSet>
      <dgm:spPr/>
    </dgm:pt>
  </dgm:ptLst>
  <dgm:cxnLst>
    <dgm:cxn modelId="{30FAD601-A87B-4318-A78F-6108E450CDBB}" type="presOf" srcId="{840C838A-D2A5-4D37-BB59-05ECEC416192}" destId="{E321173F-3440-4098-BC97-C23F87487258}" srcOrd="0" destOrd="0" presId="urn:microsoft.com/office/officeart/2005/8/layout/target3"/>
    <dgm:cxn modelId="{C15A6B04-34C2-44CD-A855-BC07D5E22059}" type="presOf" srcId="{D9E42140-6BF1-4EB9-AF85-494BAB7803D0}" destId="{7D1616B1-7773-4D68-BBE3-E675B5F1266B}" srcOrd="0" destOrd="4" presId="urn:microsoft.com/office/officeart/2005/8/layout/target3"/>
    <dgm:cxn modelId="{B67CFA0C-12B7-40FD-93C0-1B42623DE938}" type="presOf" srcId="{840C838A-D2A5-4D37-BB59-05ECEC416192}" destId="{61174604-5C00-43D4-8F9B-78D644E2B22A}" srcOrd="1" destOrd="0" presId="urn:microsoft.com/office/officeart/2005/8/layout/target3"/>
    <dgm:cxn modelId="{430C3616-581F-44C2-845B-00BBDED305DB}" type="presOf" srcId="{15187BE6-0570-4549-82C9-227B325C2905}" destId="{F89B27D5-A333-4122-9665-C1FE08BA4678}" srcOrd="0" destOrd="0" presId="urn:microsoft.com/office/officeart/2005/8/layout/target3"/>
    <dgm:cxn modelId="{D743611F-AF98-4A39-8AAD-5F6135CFDF1B}" type="presOf" srcId="{AA840828-2D0B-415F-A3C8-FA9829228DA2}" destId="{7B00096F-E625-400B-9C7E-7B1993B8FBE7}" srcOrd="1" destOrd="0" presId="urn:microsoft.com/office/officeart/2005/8/layout/target3"/>
    <dgm:cxn modelId="{87034925-D0FB-4D64-BECE-F9143AE9DB55}" srcId="{69988C94-DE1D-4EC5-9174-5C9E0D54FC12}" destId="{AA840828-2D0B-415F-A3C8-FA9829228DA2}" srcOrd="0" destOrd="0" parTransId="{15D8E6F5-DFF3-46AF-A4F2-54112C18BDBB}" sibTransId="{9B7B9FD8-A8F4-45D4-BE9E-9A4B5CC1C3BA}"/>
    <dgm:cxn modelId="{C68D653D-4417-4942-94B3-3DA70FC697D1}" srcId="{840C838A-D2A5-4D37-BB59-05ECEC416192}" destId="{72ADAB52-F405-43E1-AD81-54D31DCA850B}" srcOrd="1" destOrd="0" parTransId="{E527EB80-3A01-4A1C-B822-2E49B25918A9}" sibTransId="{DF8A8988-3AE7-4D51-B59B-F67CEC51BEE6}"/>
    <dgm:cxn modelId="{D6024460-7B34-4FDA-950C-0A420B0829D9}" srcId="{15187BE6-0570-4549-82C9-227B325C2905}" destId="{C47A1FDC-5952-4F94-B372-8450562FF883}" srcOrd="0" destOrd="0" parTransId="{9015A123-6C1E-4FEF-9007-559F13CBAED0}" sibTransId="{5C1FBE6E-CFB5-4693-8BE2-4F425A536D67}"/>
    <dgm:cxn modelId="{5708AA62-92CE-4D40-B736-AB1DD43437F0}" type="presOf" srcId="{69988C94-DE1D-4EC5-9174-5C9E0D54FC12}" destId="{162EDBE9-0558-4C63-ADB1-D0DDBF2742FA}" srcOrd="0" destOrd="0" presId="urn:microsoft.com/office/officeart/2005/8/layout/target3"/>
    <dgm:cxn modelId="{A90AF552-DC2C-4473-B816-526C4A6B1542}" srcId="{15187BE6-0570-4549-82C9-227B325C2905}" destId="{34567E61-1E73-47EA-BB37-6CBC5FFE4B2F}" srcOrd="2" destOrd="0" parTransId="{9F18D2B0-2791-4D1D-845A-D6213DDF4248}" sibTransId="{D2332A6A-8D57-4BC3-878E-C97C282EBBF0}"/>
    <dgm:cxn modelId="{48046D54-146B-4A9B-AFB7-57A6F6A10D2C}" type="presOf" srcId="{3B2A09DF-E339-4758-8416-4F4FE2BD91D1}" destId="{DC7F61CA-2A70-495A-98D8-0600A2EB0E0F}" srcOrd="0" destOrd="0" presId="urn:microsoft.com/office/officeart/2005/8/layout/target3"/>
    <dgm:cxn modelId="{D8A32457-CD34-4884-82C2-2F2B0D686F2F}" srcId="{15187BE6-0570-4549-82C9-227B325C2905}" destId="{FA0EB025-2A69-493A-9766-A3A8F2A96593}" srcOrd="3" destOrd="0" parTransId="{AD5E7F92-569F-4A11-9CCC-BA8DABD51730}" sibTransId="{AF43A5EF-16AC-40E3-9A57-09FBD9FBAAFB}"/>
    <dgm:cxn modelId="{0596337F-107B-403E-BBDF-6707AE069044}" srcId="{840C838A-D2A5-4D37-BB59-05ECEC416192}" destId="{3B2A09DF-E339-4758-8416-4F4FE2BD91D1}" srcOrd="0" destOrd="0" parTransId="{816AD4F8-C080-4BED-9888-7BEC74E41046}" sibTransId="{620F87EA-D76A-4D2D-8933-312EF7776FB2}"/>
    <dgm:cxn modelId="{55ED0383-8752-4BFA-A945-35E3C3491C68}" type="presOf" srcId="{AA840828-2D0B-415F-A3C8-FA9829228DA2}" destId="{FE049D73-E2F9-45A1-8DCD-CE36F7C085CC}" srcOrd="0" destOrd="0" presId="urn:microsoft.com/office/officeart/2005/8/layout/target3"/>
    <dgm:cxn modelId="{2746EA89-75E3-461B-BCB1-8B7CE904B7F9}" srcId="{AA840828-2D0B-415F-A3C8-FA9829228DA2}" destId="{129B0E6C-6DB1-4E12-A187-D2CB4AE02FF9}" srcOrd="0" destOrd="0" parTransId="{09D3CD70-C584-42BB-9053-2EF6A5ED3C9F}" sibTransId="{C3FD947F-5130-45A3-A83F-17217310758D}"/>
    <dgm:cxn modelId="{FBBC87A0-F956-4CC3-9BAF-BC33A17B1E9F}" type="presOf" srcId="{C47A1FDC-5952-4F94-B372-8450562FF883}" destId="{7D1616B1-7773-4D68-BBE3-E675B5F1266B}" srcOrd="0" destOrd="0" presId="urn:microsoft.com/office/officeart/2005/8/layout/target3"/>
    <dgm:cxn modelId="{E9433AA6-E492-41E2-828F-C0EA992A23C3}" type="presOf" srcId="{129B0E6C-6DB1-4E12-A187-D2CB4AE02FF9}" destId="{C47CA84F-E2C1-449C-AF99-09E548C45EFB}" srcOrd="0" destOrd="0" presId="urn:microsoft.com/office/officeart/2005/8/layout/target3"/>
    <dgm:cxn modelId="{88499CA8-1192-4BAE-BA44-684E31992931}" type="presOf" srcId="{FA0EB025-2A69-493A-9766-A3A8F2A96593}" destId="{7D1616B1-7773-4D68-BBE3-E675B5F1266B}" srcOrd="0" destOrd="3" presId="urn:microsoft.com/office/officeart/2005/8/layout/target3"/>
    <dgm:cxn modelId="{3DC6C8AB-A632-4322-AB3A-1A4A418F0AEB}" type="presOf" srcId="{DD55D3E3-EAF7-45FB-A230-FF5BFE3F6350}" destId="{7D1616B1-7773-4D68-BBE3-E675B5F1266B}" srcOrd="0" destOrd="1" presId="urn:microsoft.com/office/officeart/2005/8/layout/target3"/>
    <dgm:cxn modelId="{2C22B2B1-B77A-4120-ACC1-B0002A420D46}" type="presOf" srcId="{72ADAB52-F405-43E1-AD81-54D31DCA850B}" destId="{DC7F61CA-2A70-495A-98D8-0600A2EB0E0F}" srcOrd="0" destOrd="1" presId="urn:microsoft.com/office/officeart/2005/8/layout/target3"/>
    <dgm:cxn modelId="{267F58C1-6064-4089-8218-CA32AA28F60B}" srcId="{15187BE6-0570-4549-82C9-227B325C2905}" destId="{DD55D3E3-EAF7-45FB-A230-FF5BFE3F6350}" srcOrd="1" destOrd="0" parTransId="{7E5ABCAC-69C9-4347-8663-D3AC995C12DB}" sibTransId="{492D25DA-BA0C-460D-A6F1-1C5EF9713296}"/>
    <dgm:cxn modelId="{C31482C9-83C7-46BC-AE34-0CD9767AD14F}" srcId="{15187BE6-0570-4549-82C9-227B325C2905}" destId="{D9E42140-6BF1-4EB9-AF85-494BAB7803D0}" srcOrd="4" destOrd="0" parTransId="{7CA6DB0E-F206-419E-980A-7E21061A6423}" sibTransId="{80D3D741-6A74-4AC5-9A9D-832467E19B3E}"/>
    <dgm:cxn modelId="{81F0FCCD-3349-444F-8860-14C8B669774F}" srcId="{69988C94-DE1D-4EC5-9174-5C9E0D54FC12}" destId="{840C838A-D2A5-4D37-BB59-05ECEC416192}" srcOrd="2" destOrd="0" parTransId="{9E28CAA7-71E7-4D7E-9CB0-7537021DEE23}" sibTransId="{A01395A3-C3EE-4C67-B5ED-D021DE06384B}"/>
    <dgm:cxn modelId="{54579FE5-F6EB-4872-B5E2-E4C46E8AE4C2}" type="presOf" srcId="{15187BE6-0570-4549-82C9-227B325C2905}" destId="{7A49E03B-3360-4774-9731-86C08CFA9A64}" srcOrd="1" destOrd="0" presId="urn:microsoft.com/office/officeart/2005/8/layout/target3"/>
    <dgm:cxn modelId="{526D06F1-C4EA-402F-850F-5B36FC8DBCE8}" srcId="{69988C94-DE1D-4EC5-9174-5C9E0D54FC12}" destId="{15187BE6-0570-4549-82C9-227B325C2905}" srcOrd="1" destOrd="0" parTransId="{74FE03EE-0382-46A5-BE45-F5EB99C3CD65}" sibTransId="{28042AE3-EE1A-41F0-8962-DE77AAF0903C}"/>
    <dgm:cxn modelId="{D5C0D9F8-546C-4087-B399-647BC1F6A100}" type="presOf" srcId="{34567E61-1E73-47EA-BB37-6CBC5FFE4B2F}" destId="{7D1616B1-7773-4D68-BBE3-E675B5F1266B}" srcOrd="0" destOrd="2" presId="urn:microsoft.com/office/officeart/2005/8/layout/target3"/>
    <dgm:cxn modelId="{E9BC1DFA-CA26-4C78-BBEC-C0C6D88BB7DE}" type="presParOf" srcId="{162EDBE9-0558-4C63-ADB1-D0DDBF2742FA}" destId="{CF43B981-CE35-403F-B2A8-724EBC2F65ED}" srcOrd="0" destOrd="0" presId="urn:microsoft.com/office/officeart/2005/8/layout/target3"/>
    <dgm:cxn modelId="{AB06410B-0870-4575-A07F-BDFF9028BA71}" type="presParOf" srcId="{162EDBE9-0558-4C63-ADB1-D0DDBF2742FA}" destId="{BFB77E26-B108-491A-BE5D-77975F53F068}" srcOrd="1" destOrd="0" presId="urn:microsoft.com/office/officeart/2005/8/layout/target3"/>
    <dgm:cxn modelId="{FA2B4844-0ABD-42FA-A9E6-CCB77BE57088}" type="presParOf" srcId="{162EDBE9-0558-4C63-ADB1-D0DDBF2742FA}" destId="{FE049D73-E2F9-45A1-8DCD-CE36F7C085CC}" srcOrd="2" destOrd="0" presId="urn:microsoft.com/office/officeart/2005/8/layout/target3"/>
    <dgm:cxn modelId="{C2E23C68-1182-4F52-B599-14AD884D4C77}" type="presParOf" srcId="{162EDBE9-0558-4C63-ADB1-D0DDBF2742FA}" destId="{F233793B-535E-4837-A6AA-E78F6FE4827D}" srcOrd="3" destOrd="0" presId="urn:microsoft.com/office/officeart/2005/8/layout/target3"/>
    <dgm:cxn modelId="{96BF2B35-DF21-48DF-8729-6311BFB89731}" type="presParOf" srcId="{162EDBE9-0558-4C63-ADB1-D0DDBF2742FA}" destId="{B37992EF-D893-4B8B-B646-B4C197023378}" srcOrd="4" destOrd="0" presId="urn:microsoft.com/office/officeart/2005/8/layout/target3"/>
    <dgm:cxn modelId="{AA09FE2E-3364-4B24-A784-2EABE564DC62}" type="presParOf" srcId="{162EDBE9-0558-4C63-ADB1-D0DDBF2742FA}" destId="{F89B27D5-A333-4122-9665-C1FE08BA4678}" srcOrd="5" destOrd="0" presId="urn:microsoft.com/office/officeart/2005/8/layout/target3"/>
    <dgm:cxn modelId="{BFE261FB-2632-4B44-AB23-FA34D2F716D1}" type="presParOf" srcId="{162EDBE9-0558-4C63-ADB1-D0DDBF2742FA}" destId="{1A35AAB6-8739-42FB-AC72-822811CB97D4}" srcOrd="6" destOrd="0" presId="urn:microsoft.com/office/officeart/2005/8/layout/target3"/>
    <dgm:cxn modelId="{36794E20-817D-46BB-9D3E-9C86B735BCE8}" type="presParOf" srcId="{162EDBE9-0558-4C63-ADB1-D0DDBF2742FA}" destId="{BE27CE5F-90AA-49BB-88D9-408D14B82FE7}" srcOrd="7" destOrd="0" presId="urn:microsoft.com/office/officeart/2005/8/layout/target3"/>
    <dgm:cxn modelId="{179CD453-9560-4DD7-A6F8-56A333F9F70F}" type="presParOf" srcId="{162EDBE9-0558-4C63-ADB1-D0DDBF2742FA}" destId="{E321173F-3440-4098-BC97-C23F87487258}" srcOrd="8" destOrd="0" presId="urn:microsoft.com/office/officeart/2005/8/layout/target3"/>
    <dgm:cxn modelId="{D783C246-E503-4955-BE89-71C0BAE91803}" type="presParOf" srcId="{162EDBE9-0558-4C63-ADB1-D0DDBF2742FA}" destId="{7B00096F-E625-400B-9C7E-7B1993B8FBE7}" srcOrd="9" destOrd="0" presId="urn:microsoft.com/office/officeart/2005/8/layout/target3"/>
    <dgm:cxn modelId="{58C6A946-0795-4B29-BB92-A333AA8DEE0C}" type="presParOf" srcId="{162EDBE9-0558-4C63-ADB1-D0DDBF2742FA}" destId="{C47CA84F-E2C1-449C-AF99-09E548C45EFB}" srcOrd="10" destOrd="0" presId="urn:microsoft.com/office/officeart/2005/8/layout/target3"/>
    <dgm:cxn modelId="{66856923-D5B7-4B69-8609-0C6FDF86EC50}" type="presParOf" srcId="{162EDBE9-0558-4C63-ADB1-D0DDBF2742FA}" destId="{7A49E03B-3360-4774-9731-86C08CFA9A64}" srcOrd="11" destOrd="0" presId="urn:microsoft.com/office/officeart/2005/8/layout/target3"/>
    <dgm:cxn modelId="{551A5569-22E9-4316-B03B-F5329AD056DD}" type="presParOf" srcId="{162EDBE9-0558-4C63-ADB1-D0DDBF2742FA}" destId="{7D1616B1-7773-4D68-BBE3-E675B5F1266B}" srcOrd="12" destOrd="0" presId="urn:microsoft.com/office/officeart/2005/8/layout/target3"/>
    <dgm:cxn modelId="{4B7D161B-9513-4CA3-BE08-59DDF23122F4}" type="presParOf" srcId="{162EDBE9-0558-4C63-ADB1-D0DDBF2742FA}" destId="{61174604-5C00-43D4-8F9B-78D644E2B22A}" srcOrd="13" destOrd="0" presId="urn:microsoft.com/office/officeart/2005/8/layout/target3"/>
    <dgm:cxn modelId="{D7383B61-29A0-4972-8130-B99498545F0B}" type="presParOf" srcId="{162EDBE9-0558-4C63-ADB1-D0DDBF2742FA}" destId="{DC7F61CA-2A70-495A-98D8-0600A2EB0E0F}" srcOrd="14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43B981-CE35-403F-B2A8-724EBC2F65ED}">
      <dsp:nvSpPr>
        <dsp:cNvPr id="0" name=""/>
        <dsp:cNvSpPr/>
      </dsp:nvSpPr>
      <dsp:spPr>
        <a:xfrm>
          <a:off x="-189562" y="0"/>
          <a:ext cx="4063999" cy="4063999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E049D73-E2F9-45A1-8DCD-CE36F7C085CC}">
      <dsp:nvSpPr>
        <dsp:cNvPr id="0" name=""/>
        <dsp:cNvSpPr/>
      </dsp:nvSpPr>
      <dsp:spPr>
        <a:xfrm>
          <a:off x="1836748" y="0"/>
          <a:ext cx="4904433" cy="406399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400" kern="1200" dirty="0">
              <a:solidFill>
                <a:schemeClr val="accent1"/>
              </a:solidFill>
            </a:rPr>
            <a:t>Level 3</a:t>
          </a:r>
        </a:p>
      </dsp:txBody>
      <dsp:txXfrm>
        <a:off x="1836748" y="0"/>
        <a:ext cx="2452216" cy="1219202"/>
      </dsp:txXfrm>
    </dsp:sp>
    <dsp:sp modelId="{B37992EF-D893-4B8B-B646-B4C197023378}">
      <dsp:nvSpPr>
        <dsp:cNvPr id="0" name=""/>
        <dsp:cNvSpPr/>
      </dsp:nvSpPr>
      <dsp:spPr>
        <a:xfrm>
          <a:off x="521638" y="1219202"/>
          <a:ext cx="2641597" cy="2641597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89B27D5-A333-4122-9665-C1FE08BA4678}">
      <dsp:nvSpPr>
        <dsp:cNvPr id="0" name=""/>
        <dsp:cNvSpPr/>
      </dsp:nvSpPr>
      <dsp:spPr>
        <a:xfrm>
          <a:off x="1836748" y="1215689"/>
          <a:ext cx="4904433" cy="264159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400" kern="1200" dirty="0">
              <a:solidFill>
                <a:schemeClr val="accent1"/>
              </a:solidFill>
            </a:rPr>
            <a:t>Level 2</a:t>
          </a:r>
        </a:p>
      </dsp:txBody>
      <dsp:txXfrm>
        <a:off x="1836748" y="1215689"/>
        <a:ext cx="2452216" cy="1219198"/>
      </dsp:txXfrm>
    </dsp:sp>
    <dsp:sp modelId="{BE27CE5F-90AA-49BB-88D9-408D14B82FE7}">
      <dsp:nvSpPr>
        <dsp:cNvPr id="0" name=""/>
        <dsp:cNvSpPr/>
      </dsp:nvSpPr>
      <dsp:spPr>
        <a:xfrm>
          <a:off x="1232838" y="2438401"/>
          <a:ext cx="1219198" cy="1219198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321173F-3440-4098-BC97-C23F87487258}">
      <dsp:nvSpPr>
        <dsp:cNvPr id="0" name=""/>
        <dsp:cNvSpPr/>
      </dsp:nvSpPr>
      <dsp:spPr>
        <a:xfrm>
          <a:off x="1842437" y="2438401"/>
          <a:ext cx="4904433" cy="121919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400" kern="1200" dirty="0">
              <a:solidFill>
                <a:schemeClr val="accent1"/>
              </a:solidFill>
            </a:rPr>
            <a:t>Level 1</a:t>
          </a:r>
        </a:p>
      </dsp:txBody>
      <dsp:txXfrm>
        <a:off x="1842437" y="2438401"/>
        <a:ext cx="2452216" cy="1219198"/>
      </dsp:txXfrm>
    </dsp:sp>
    <dsp:sp modelId="{C47CA84F-E2C1-449C-AF99-09E548C45EFB}">
      <dsp:nvSpPr>
        <dsp:cNvPr id="0" name=""/>
        <dsp:cNvSpPr/>
      </dsp:nvSpPr>
      <dsp:spPr>
        <a:xfrm>
          <a:off x="3602577" y="0"/>
          <a:ext cx="3079076" cy="1219202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>
              <a:solidFill>
                <a:schemeClr val="tx2"/>
              </a:solidFill>
            </a:rPr>
            <a:t>Local and regional industrial networks and companies across Norway with little research-intensity within specific enabling technologies</a:t>
          </a:r>
          <a:endParaRPr lang="nb-NO" sz="1200" kern="1200" dirty="0">
            <a:solidFill>
              <a:schemeClr val="tx2"/>
            </a:solidFill>
          </a:endParaRPr>
        </a:p>
      </dsp:txBody>
      <dsp:txXfrm>
        <a:off x="3602577" y="0"/>
        <a:ext cx="3079076" cy="1219202"/>
      </dsp:txXfrm>
    </dsp:sp>
    <dsp:sp modelId="{7D1616B1-7773-4D68-BBE3-E675B5F1266B}">
      <dsp:nvSpPr>
        <dsp:cNvPr id="0" name=""/>
        <dsp:cNvSpPr/>
      </dsp:nvSpPr>
      <dsp:spPr>
        <a:xfrm>
          <a:off x="3625946" y="1219202"/>
          <a:ext cx="3198842" cy="1219198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>
              <a:solidFill>
                <a:schemeClr val="tx2"/>
              </a:solidFill>
            </a:rPr>
            <a:t>Research-intensive organizations</a:t>
          </a:r>
          <a:endParaRPr lang="nb-NO" sz="1200" kern="1200" dirty="0">
            <a:solidFill>
              <a:schemeClr val="accent1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>
              <a:solidFill>
                <a:schemeClr val="tx2"/>
              </a:solidFill>
            </a:rPr>
            <a:t>System integrators</a:t>
          </a:r>
          <a:endParaRPr lang="nb-NO" sz="1200" kern="1200" dirty="0">
            <a:solidFill>
              <a:schemeClr val="accent1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>
              <a:solidFill>
                <a:schemeClr val="tx2"/>
              </a:solidFill>
            </a:rPr>
            <a:t>Software suppliers</a:t>
          </a:r>
          <a:endParaRPr lang="nb-NO" sz="1200" kern="1200" dirty="0">
            <a:solidFill>
              <a:schemeClr val="accent1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>
              <a:solidFill>
                <a:schemeClr val="tx2"/>
              </a:solidFill>
            </a:rPr>
            <a:t>Regional industrial and research networks</a:t>
          </a:r>
          <a:endParaRPr lang="nb-NO" sz="1200" kern="1200" dirty="0">
            <a:solidFill>
              <a:schemeClr val="accent1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>
              <a:solidFill>
                <a:schemeClr val="tx2"/>
              </a:solidFill>
            </a:rPr>
            <a:t>Participants in strategic decisions</a:t>
          </a:r>
          <a:endParaRPr lang="nb-NO" sz="1200" kern="1200" dirty="0">
            <a:solidFill>
              <a:schemeClr val="accent1"/>
            </a:solidFill>
          </a:endParaRPr>
        </a:p>
      </dsp:txBody>
      <dsp:txXfrm>
        <a:off x="3625946" y="1219202"/>
        <a:ext cx="3198842" cy="1219198"/>
      </dsp:txXfrm>
    </dsp:sp>
    <dsp:sp modelId="{DC7F61CA-2A70-495A-98D8-0600A2EB0E0F}">
      <dsp:nvSpPr>
        <dsp:cNvPr id="0" name=""/>
        <dsp:cNvSpPr/>
      </dsp:nvSpPr>
      <dsp:spPr>
        <a:xfrm>
          <a:off x="3632101" y="2512053"/>
          <a:ext cx="3210466" cy="1219198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>
              <a:solidFill>
                <a:schemeClr val="tx2"/>
              </a:solidFill>
            </a:rPr>
            <a:t>Strategically important and research-intensive organization within and outside the search environment</a:t>
          </a:r>
          <a:endParaRPr lang="nb-NO" sz="1200" kern="1200" dirty="0">
            <a:solidFill>
              <a:schemeClr val="tx2"/>
            </a:solidFill>
          </a:endParaRP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>
              <a:solidFill>
                <a:schemeClr val="tx2"/>
              </a:solidFill>
            </a:rPr>
            <a:t>Participants in strategic decisions</a:t>
          </a:r>
          <a:endParaRPr lang="nb-NO" sz="1200" kern="1200" dirty="0">
            <a:solidFill>
              <a:schemeClr val="tx2"/>
            </a:solidFill>
          </a:endParaRPr>
        </a:p>
      </dsp:txBody>
      <dsp:txXfrm>
        <a:off x="3632101" y="2512053"/>
        <a:ext cx="3210466" cy="12191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0.18906</cdr:x>
      <cdr:y>0.16193</cdr:y>
    </cdr:from>
    <cdr:to>
      <cdr:x>0.35548</cdr:x>
      <cdr:y>0.22095</cdr:y>
    </cdr:to>
    <cdr:sp macro="" textlink="">
      <cdr:nvSpPr>
        <cdr:cNvPr id="2" name="TextBox 18"/>
        <cdr:cNvSpPr txBox="1"/>
      </cdr:nvSpPr>
      <cdr:spPr>
        <a:xfrm xmlns:a="http://schemas.openxmlformats.org/drawingml/2006/main">
          <a:off x="1249317" y="759929"/>
          <a:ext cx="1099794" cy="27696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nb-NO"/>
          </a:defPPr>
          <a:lvl1pPr marL="0" algn="l" defTabSz="914263" rtl="0" eaLnBrk="1" latinLnBrk="0" hangingPunct="1">
            <a:defRPr sz="1799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131" algn="l" defTabSz="914263" rtl="0" eaLnBrk="1" latinLnBrk="0" hangingPunct="1">
            <a:defRPr sz="1799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263" algn="l" defTabSz="914263" rtl="0" eaLnBrk="1" latinLnBrk="0" hangingPunct="1">
            <a:defRPr sz="1799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394" algn="l" defTabSz="914263" rtl="0" eaLnBrk="1" latinLnBrk="0" hangingPunct="1">
            <a:defRPr sz="1799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525" algn="l" defTabSz="914263" rtl="0" eaLnBrk="1" latinLnBrk="0" hangingPunct="1">
            <a:defRPr sz="1799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5657" algn="l" defTabSz="914263" rtl="0" eaLnBrk="1" latinLnBrk="0" hangingPunct="1">
            <a:defRPr sz="1799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2789" algn="l" defTabSz="914263" rtl="0" eaLnBrk="1" latinLnBrk="0" hangingPunct="1">
            <a:defRPr sz="1799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199920" algn="l" defTabSz="914263" rtl="0" eaLnBrk="1" latinLnBrk="0" hangingPunct="1">
            <a:defRPr sz="1799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051" algn="l" defTabSz="914263" rtl="0" eaLnBrk="1" latinLnBrk="0" hangingPunct="1">
            <a:defRPr sz="1799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nb-NO" sz="1200" dirty="0">
              <a:solidFill>
                <a:schemeClr val="tx2"/>
              </a:solidFill>
            </a:rPr>
            <a:t>Collaborations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CAC034-CD78-49B0-BCA6-1A6DED00F801}" type="datetimeFigureOut">
              <a:rPr lang="en-GB" smtClean="0"/>
              <a:t>06/02/2018</a:t>
            </a:fld>
            <a:endParaRPr lang="en-GB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33E418-C684-4945-99FD-AD67B51958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74077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154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1pPr>
    <a:lvl2pPr marL="228577" algn="l" defTabSz="457154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2pPr>
    <a:lvl3pPr marL="457154" algn="l" defTabSz="457154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3pPr>
    <a:lvl4pPr marL="685731" algn="l" defTabSz="457154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4pPr>
    <a:lvl5pPr marL="914309" algn="l" defTabSz="457154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5pPr>
    <a:lvl6pPr marL="1142886" algn="l" defTabSz="457154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6pPr>
    <a:lvl7pPr marL="1371462" algn="l" defTabSz="457154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7pPr>
    <a:lvl8pPr marL="1600040" algn="l" defTabSz="457154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8pPr>
    <a:lvl9pPr marL="1828617" algn="l" defTabSz="457154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sz="7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3E418-C684-4945-99FD-AD67B519583E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010606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3E418-C684-4945-99FD-AD67B519583E}" type="slidenum">
              <a:rPr lang="en-GB" smtClean="0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562180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3E418-C684-4945-99FD-AD67B519583E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32201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3E418-C684-4945-99FD-AD67B519583E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79504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3E418-C684-4945-99FD-AD67B519583E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248923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3E418-C684-4945-99FD-AD67B519583E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802363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3E418-C684-4945-99FD-AD67B519583E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00225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3E418-C684-4945-99FD-AD67B519583E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09837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3E418-C684-4945-99FD-AD67B519583E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398869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3E418-C684-4945-99FD-AD67B519583E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208527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emf"/><Relationship Id="rId5" Type="http://schemas.microsoft.com/office/2007/relationships/hdphoto" Target="../media/hdphoto2.wdp"/><Relationship Id="rId4" Type="http://schemas.openxmlformats.org/officeDocument/2006/relationships/image" Target="../media/image12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ssholder for bilde 9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895584 w 12192000"/>
              <a:gd name="connsiteY1" fmla="*/ 0 h 6858000"/>
              <a:gd name="connsiteX2" fmla="*/ 895584 w 12192000"/>
              <a:gd name="connsiteY2" fmla="*/ 1800225 h 6858000"/>
              <a:gd name="connsiteX3" fmla="*/ 2515892 w 12192000"/>
              <a:gd name="connsiteY3" fmla="*/ 1800225 h 6858000"/>
              <a:gd name="connsiteX4" fmla="*/ 2515892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895584" y="0"/>
                </a:lnTo>
                <a:lnTo>
                  <a:pt x="895584" y="1800225"/>
                </a:lnTo>
                <a:lnTo>
                  <a:pt x="2515892" y="1800225"/>
                </a:lnTo>
                <a:lnTo>
                  <a:pt x="2515892" y="0"/>
                </a:ln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tIns="720000" anchor="t" anchorCtr="1">
            <a:noAutofit/>
          </a:bodyPr>
          <a:lstStyle>
            <a:lvl1pPr marL="180036" marR="0" indent="0" algn="ctr" defTabSz="914537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lang="en-GB" dirty="0"/>
              <a:t>Sett inn </a:t>
            </a:r>
            <a:r>
              <a:rPr lang="en-GB" dirty="0" err="1"/>
              <a:t>bilde</a:t>
            </a:r>
            <a:r>
              <a:rPr lang="en-GB" dirty="0"/>
              <a:t> </a:t>
            </a:r>
            <a:r>
              <a:rPr lang="en-GB" dirty="0" err="1"/>
              <a:t>fra</a:t>
            </a:r>
            <a:r>
              <a:rPr lang="en-GB" dirty="0"/>
              <a:t> </a:t>
            </a:r>
            <a:r>
              <a:rPr lang="en-GB" dirty="0" err="1"/>
              <a:t>menyen</a:t>
            </a:r>
            <a:r>
              <a:rPr lang="en-GB" dirty="0"/>
              <a:t>:</a:t>
            </a:r>
            <a:br>
              <a:rPr lang="en-GB" dirty="0"/>
            </a:br>
            <a:r>
              <a:rPr lang="en-GB" dirty="0"/>
              <a:t>“Sett inn/insert” -&gt; “</a:t>
            </a:r>
            <a:r>
              <a:rPr lang="en-GB" dirty="0" err="1"/>
              <a:t>Bilde</a:t>
            </a:r>
            <a:r>
              <a:rPr lang="en-GB" dirty="0"/>
              <a:t>/Picture”</a:t>
            </a:r>
          </a:p>
        </p:txBody>
      </p:sp>
      <p:pic>
        <p:nvPicPr>
          <p:cNvPr id="5" name="Bild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230" y="1080136"/>
            <a:ext cx="981013" cy="214063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4407696" y="2879206"/>
            <a:ext cx="6769286" cy="3181610"/>
          </a:xfrm>
          <a:solidFill>
            <a:srgbClr val="FFFFFF">
              <a:alpha val="85098"/>
            </a:srgbClr>
          </a:solidFill>
        </p:spPr>
        <p:txBody>
          <a:bodyPr lIns="360072" tIns="360072" rIns="360072" bIns="1404281" anchor="b">
            <a:spAutoFit/>
          </a:bodyPr>
          <a:lstStyle>
            <a:lvl1pPr marL="0" indent="0" algn="l">
              <a:buFont typeface="Arial" panose="020B0604020202020204" pitchFamily="34" charset="0"/>
              <a:buNone/>
              <a:defRPr sz="4600" cap="all" normalizeH="0" baseline="0">
                <a:solidFill>
                  <a:schemeClr val="dk2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noColor"/>
          <p:cNvSpPr/>
          <p:nvPr userDrawn="1"/>
        </p:nvSpPr>
        <p:spPr>
          <a:xfrm>
            <a:off x="161376" y="188260"/>
            <a:ext cx="142498" cy="896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9" tIns="22865" rIns="45729" bIns="22865" rtlCol="0" anchor="ctr"/>
          <a:lstStyle/>
          <a:p>
            <a:pPr algn="ctr"/>
            <a:endParaRPr lang="en-GB" sz="1799" dirty="0"/>
          </a:p>
        </p:txBody>
      </p:sp>
      <p:sp>
        <p:nvSpPr>
          <p:cNvPr id="16" name="Rektangel 15"/>
          <p:cNvSpPr/>
          <p:nvPr userDrawn="1"/>
        </p:nvSpPr>
        <p:spPr>
          <a:xfrm>
            <a:off x="896512" y="-1"/>
            <a:ext cx="1623803" cy="180382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9" tIns="22865" rIns="45729" bIns="22865" rtlCol="0" anchor="ctr"/>
          <a:lstStyle/>
          <a:p>
            <a:pPr algn="ctr"/>
            <a:endParaRPr lang="en-GB" sz="1799" dirty="0"/>
          </a:p>
        </p:txBody>
      </p:sp>
      <p:pic>
        <p:nvPicPr>
          <p:cNvPr id="17" name="Bilde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765" y="1080135"/>
            <a:ext cx="989890" cy="216000"/>
          </a:xfrm>
          <a:prstGeom prst="rect">
            <a:avLst/>
          </a:prstGeom>
        </p:spPr>
      </p:pic>
      <p:sp>
        <p:nvSpPr>
          <p:cNvPr id="7" name="Plassholder for tekst 6"/>
          <p:cNvSpPr>
            <a:spLocks noGrp="1"/>
          </p:cNvSpPr>
          <p:nvPr>
            <p:ph type="body" sz="quarter" idx="13" hasCustomPrompt="1"/>
          </p:nvPr>
        </p:nvSpPr>
        <p:spPr>
          <a:xfrm>
            <a:off x="4818166" y="5178320"/>
            <a:ext cx="3871913" cy="656334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1000"/>
              </a:spcAft>
              <a:buNone/>
              <a:defRPr sz="16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dirty="0"/>
              <a:t>Ola </a:t>
            </a:r>
            <a:r>
              <a:rPr lang="en-GB" dirty="0" err="1"/>
              <a:t>Nordmann</a:t>
            </a:r>
            <a:endParaRPr lang="en-GB" dirty="0"/>
          </a:p>
          <a:p>
            <a:pPr lvl="0"/>
            <a:r>
              <a:rPr lang="en-GB" dirty="0"/>
              <a:t>Month 2016</a:t>
            </a:r>
          </a:p>
        </p:txBody>
      </p:sp>
    </p:spTree>
    <p:extLst>
      <p:ext uri="{BB962C8B-B14F-4D97-AF65-F5344CB8AC3E}">
        <p14:creationId xmlns:p14="http://schemas.microsoft.com/office/powerpoint/2010/main" val="21424064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Month 2016</a:t>
            </a: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80477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Month 2016</a:t>
            </a:r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438400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Materi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de 14" descr="bunn_felt_ppt.psd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saturation sat="0"/>
                    </a14:imgEffect>
                    <a14:imgEffect>
                      <a14:brightnessContrast bright="-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15456"/>
            <a:ext cx="12192000" cy="542544"/>
          </a:xfrm>
          <a:prstGeom prst="rect">
            <a:avLst/>
          </a:prstGeom>
        </p:spPr>
      </p:pic>
      <p:pic>
        <p:nvPicPr>
          <p:cNvPr id="9" name="Bilde 8" descr="topp_felt_materie_ppt.psd"/>
          <p:cNvPicPr>
            <a:picLocks noChangeAspect="1"/>
          </p:cNvPicPr>
          <p:nvPr userDrawn="1"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  <a14:imgEffect>
                      <a14:brightnessContrast bright="-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25" y="0"/>
            <a:ext cx="12192000" cy="1426464"/>
          </a:xfrm>
          <a:prstGeom prst="rect">
            <a:avLst/>
          </a:prstGeom>
        </p:spPr>
      </p:pic>
      <p:pic>
        <p:nvPicPr>
          <p:cNvPr id="19" name="Bilde 18" descr="nce_raufoss_neg.ai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721" y="24655"/>
            <a:ext cx="2115779" cy="594191"/>
          </a:xfrm>
          <a:prstGeom prst="rect">
            <a:avLst/>
          </a:prstGeom>
        </p:spPr>
      </p:pic>
      <p:sp>
        <p:nvSpPr>
          <p:cNvPr id="20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685368" y="1800002"/>
            <a:ext cx="10800000" cy="4125644"/>
          </a:xfrm>
        </p:spPr>
        <p:txBody>
          <a:bodyPr/>
          <a:lstStyle>
            <a:lvl1pPr marL="203597" indent="-203597" algn="l">
              <a:buFont typeface="Arial" pitchFamily="34" charset="0"/>
              <a:buChar char="•"/>
              <a:defRPr baseline="0">
                <a:solidFill>
                  <a:schemeClr val="accent1"/>
                </a:solidFill>
                <a:latin typeface="Arial"/>
              </a:defRPr>
            </a:lvl1pPr>
          </a:lstStyle>
          <a:p>
            <a:r>
              <a:rPr lang="en-GB" dirty="0" err="1"/>
              <a:t>Klikk</a:t>
            </a:r>
            <a:r>
              <a:rPr lang="en-GB" dirty="0"/>
              <a:t> for å </a:t>
            </a:r>
            <a:r>
              <a:rPr lang="en-GB" dirty="0" err="1"/>
              <a:t>legge</a:t>
            </a:r>
            <a:r>
              <a:rPr lang="en-GB" dirty="0"/>
              <a:t> </a:t>
            </a:r>
            <a:r>
              <a:rPr lang="en-GB" dirty="0" err="1"/>
              <a:t>til</a:t>
            </a:r>
            <a:r>
              <a:rPr lang="en-GB" dirty="0"/>
              <a:t> </a:t>
            </a:r>
            <a:r>
              <a:rPr lang="en-GB" dirty="0" err="1"/>
              <a:t>tekst</a:t>
            </a:r>
            <a:endParaRPr lang="en-GB" dirty="0"/>
          </a:p>
        </p:txBody>
      </p:sp>
      <p:sp>
        <p:nvSpPr>
          <p:cNvPr id="21" name="Plassholder for tekst 14"/>
          <p:cNvSpPr>
            <a:spLocks noGrp="1"/>
          </p:cNvSpPr>
          <p:nvPr>
            <p:ph type="body" sz="quarter" idx="13" hasCustomPrompt="1"/>
          </p:nvPr>
        </p:nvSpPr>
        <p:spPr>
          <a:xfrm>
            <a:off x="685368" y="720000"/>
            <a:ext cx="10800000" cy="900000"/>
          </a:xfrm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3300" b="1" i="0" baseline="0">
                <a:solidFill>
                  <a:schemeClr val="accent1"/>
                </a:solidFill>
                <a:latin typeface="Arial"/>
              </a:defRPr>
            </a:lvl1pPr>
          </a:lstStyle>
          <a:p>
            <a:pPr lvl="0"/>
            <a:r>
              <a:rPr lang="en-GB" dirty="0" err="1"/>
              <a:t>Klikk</a:t>
            </a:r>
            <a:r>
              <a:rPr lang="en-GB" dirty="0"/>
              <a:t> for å </a:t>
            </a:r>
            <a:r>
              <a:rPr lang="en-GB" dirty="0" err="1"/>
              <a:t>legge</a:t>
            </a:r>
            <a:r>
              <a:rPr lang="en-GB" dirty="0"/>
              <a:t> </a:t>
            </a:r>
            <a:r>
              <a:rPr lang="en-GB" dirty="0" err="1"/>
              <a:t>til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tittel</a:t>
            </a:r>
            <a:endParaRPr lang="en-GB" dirty="0"/>
          </a:p>
        </p:txBody>
      </p:sp>
      <p:sp>
        <p:nvSpPr>
          <p:cNvPr id="10" name="Plassholder for dato 4"/>
          <p:cNvSpPr>
            <a:spLocks noGrp="1"/>
          </p:cNvSpPr>
          <p:nvPr>
            <p:ph type="dt" sz="half" idx="11"/>
          </p:nvPr>
        </p:nvSpPr>
        <p:spPr>
          <a:xfrm>
            <a:off x="609600" y="6402699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 sz="675" baseline="0">
                <a:solidFill>
                  <a:schemeClr val="bg1"/>
                </a:solidFill>
                <a:latin typeface="+mj-lt"/>
              </a:defRPr>
            </a:lvl1pPr>
          </a:lstStyle>
          <a:p>
            <a:fld id="{9764E510-50CB-4C35-A529-FB7C70B2D748}" type="datetime1">
              <a:rPr lang="en-GB" smtClean="0">
                <a:solidFill>
                  <a:prstClr val="white"/>
                </a:solidFill>
              </a:rPr>
              <a:pPr/>
              <a:t>06/02/2018</a:t>
            </a:fld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1" name="Plassholder for lysbildenummer 6"/>
          <p:cNvSpPr>
            <a:spLocks noGrp="1"/>
          </p:cNvSpPr>
          <p:nvPr>
            <p:ph type="sldNum" sz="quarter" idx="14"/>
          </p:nvPr>
        </p:nvSpPr>
        <p:spPr>
          <a:xfrm>
            <a:off x="8629747" y="6402699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bg1"/>
                </a:solidFill>
                <a:latin typeface="+mj-lt"/>
              </a:defRPr>
            </a:lvl1pPr>
          </a:lstStyle>
          <a:p>
            <a:fld id="{2B25ADA6-29F8-FD47-AAB1-37D39D209F31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67922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tel 1"/>
          <p:cNvSpPr>
            <a:spLocks noGrp="1"/>
          </p:cNvSpPr>
          <p:nvPr>
            <p:ph type="title"/>
          </p:nvPr>
        </p:nvSpPr>
        <p:spPr>
          <a:xfrm>
            <a:off x="954182" y="1883324"/>
            <a:ext cx="9001711" cy="3049624"/>
          </a:xfrm>
          <a:noFill/>
        </p:spPr>
        <p:txBody>
          <a:bodyPr tIns="360072" bIns="0" anchor="t">
            <a:normAutofit/>
          </a:bodyPr>
          <a:lstStyle>
            <a:lvl1pPr>
              <a:lnSpc>
                <a:spcPct val="70000"/>
              </a:lnSpc>
              <a:defRPr sz="8100" cap="all" baseline="0"/>
            </a:lvl1pPr>
          </a:lstStyle>
          <a:p>
            <a:r>
              <a:rPr lang="en-GB" dirty="0" err="1"/>
              <a:t>Klikk</a:t>
            </a:r>
            <a:r>
              <a:rPr lang="en-GB" dirty="0"/>
              <a:t> for å </a:t>
            </a:r>
            <a:r>
              <a:rPr lang="en-GB" dirty="0" err="1"/>
              <a:t>redigere</a:t>
            </a:r>
            <a:r>
              <a:rPr lang="en-GB" dirty="0"/>
              <a:t> </a:t>
            </a:r>
            <a:r>
              <a:rPr lang="en-GB" dirty="0" err="1"/>
              <a:t>tittelstil</a:t>
            </a:r>
            <a:endParaRPr lang="en-GB" dirty="0"/>
          </a:p>
        </p:txBody>
      </p:sp>
      <p:sp>
        <p:nvSpPr>
          <p:cNvPr id="11" name="Plassholder for tekst 2"/>
          <p:cNvSpPr>
            <a:spLocks noGrp="1"/>
          </p:cNvSpPr>
          <p:nvPr>
            <p:ph type="body" idx="1"/>
          </p:nvPr>
        </p:nvSpPr>
        <p:spPr>
          <a:xfrm>
            <a:off x="954182" y="5724716"/>
            <a:ext cx="9001711" cy="506998"/>
          </a:xfrm>
        </p:spPr>
        <p:txBody>
          <a:bodyPr>
            <a:normAutofit/>
          </a:bodyPr>
          <a:lstStyle>
            <a:lvl1pPr marL="0" indent="0">
              <a:spcBef>
                <a:spcPts val="200"/>
              </a:spcBef>
              <a:buNone/>
              <a:defRPr sz="1200">
                <a:solidFill>
                  <a:schemeClr val="accent2"/>
                </a:solidFill>
                <a:latin typeface="+mj-lt"/>
              </a:defRPr>
            </a:lvl1pPr>
            <a:lvl2pPr marL="45726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53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80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907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3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6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88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814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err="1"/>
              <a:t>Klikk</a:t>
            </a:r>
            <a:r>
              <a:rPr lang="en-GB" dirty="0"/>
              <a:t> for å </a:t>
            </a:r>
            <a:r>
              <a:rPr lang="en-GB" dirty="0" err="1"/>
              <a:t>redigere</a:t>
            </a:r>
            <a:r>
              <a:rPr lang="en-GB" dirty="0"/>
              <a:t> </a:t>
            </a:r>
            <a:r>
              <a:rPr lang="en-GB" dirty="0" err="1"/>
              <a:t>tekststiler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malen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50021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Klikk</a:t>
            </a:r>
            <a:r>
              <a:rPr lang="en-GB" dirty="0"/>
              <a:t> for å </a:t>
            </a:r>
            <a:r>
              <a:rPr lang="en-GB" dirty="0" err="1"/>
              <a:t>redigere</a:t>
            </a:r>
            <a:r>
              <a:rPr lang="en-GB" dirty="0"/>
              <a:t> </a:t>
            </a:r>
            <a:r>
              <a:rPr lang="en-GB" dirty="0" err="1"/>
              <a:t>tittelstil</a:t>
            </a:r>
            <a:endParaRPr lang="en-GB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 err="1"/>
              <a:t>Klikk</a:t>
            </a:r>
            <a:r>
              <a:rPr lang="en-GB" dirty="0"/>
              <a:t> for å </a:t>
            </a:r>
            <a:r>
              <a:rPr lang="en-GB" dirty="0" err="1"/>
              <a:t>redigere</a:t>
            </a:r>
            <a:r>
              <a:rPr lang="en-GB" dirty="0"/>
              <a:t> </a:t>
            </a:r>
            <a:r>
              <a:rPr lang="en-GB" dirty="0" err="1"/>
              <a:t>tekststiler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malen</a:t>
            </a:r>
            <a:endParaRPr lang="en-GB" dirty="0"/>
          </a:p>
          <a:p>
            <a:pPr lvl="1"/>
            <a:r>
              <a:rPr lang="en-GB" dirty="0"/>
              <a:t>Andre </a:t>
            </a:r>
            <a:r>
              <a:rPr lang="en-GB" dirty="0" err="1"/>
              <a:t>nivå</a:t>
            </a:r>
            <a:endParaRPr lang="en-GB" dirty="0"/>
          </a:p>
          <a:p>
            <a:pPr lvl="2"/>
            <a:r>
              <a:rPr lang="en-GB" dirty="0" err="1"/>
              <a:t>Tredje</a:t>
            </a:r>
            <a:r>
              <a:rPr lang="en-GB" dirty="0"/>
              <a:t> </a:t>
            </a:r>
            <a:r>
              <a:rPr lang="en-GB" dirty="0" err="1"/>
              <a:t>nivå</a:t>
            </a:r>
            <a:endParaRPr lang="en-GB" dirty="0"/>
          </a:p>
          <a:p>
            <a:pPr lvl="3"/>
            <a:r>
              <a:rPr lang="en-GB" dirty="0" err="1"/>
              <a:t>Fjerde</a:t>
            </a:r>
            <a:r>
              <a:rPr lang="en-GB" dirty="0"/>
              <a:t> </a:t>
            </a:r>
            <a:r>
              <a:rPr lang="en-GB" dirty="0" err="1"/>
              <a:t>nivå</a:t>
            </a:r>
            <a:endParaRPr lang="en-GB" dirty="0"/>
          </a:p>
          <a:p>
            <a:pPr lvl="4"/>
            <a:r>
              <a:rPr lang="en-GB" dirty="0" err="1"/>
              <a:t>Femte</a:t>
            </a:r>
            <a:r>
              <a:rPr lang="en-GB" dirty="0"/>
              <a:t> </a:t>
            </a:r>
            <a:r>
              <a:rPr lang="en-GB" dirty="0" err="1"/>
              <a:t>nivå</a:t>
            </a:r>
            <a:endParaRPr lang="en-GB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Month 2016</a:t>
            </a: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697580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vsidebilde vens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715276" y="2700338"/>
            <a:ext cx="4986948" cy="3420428"/>
          </a:xfrm>
        </p:spPr>
        <p:txBody>
          <a:bodyPr/>
          <a:lstStyle/>
          <a:p>
            <a:pPr lvl="0"/>
            <a:r>
              <a:rPr lang="en-GB" dirty="0" err="1"/>
              <a:t>Klikk</a:t>
            </a:r>
            <a:r>
              <a:rPr lang="en-GB" dirty="0"/>
              <a:t> for å </a:t>
            </a:r>
            <a:r>
              <a:rPr lang="en-GB" dirty="0" err="1"/>
              <a:t>redigere</a:t>
            </a:r>
            <a:r>
              <a:rPr lang="en-GB" dirty="0"/>
              <a:t> </a:t>
            </a:r>
            <a:r>
              <a:rPr lang="en-GB" dirty="0" err="1"/>
              <a:t>tekststiler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malen</a:t>
            </a:r>
            <a:endParaRPr lang="en-GB" dirty="0"/>
          </a:p>
          <a:p>
            <a:pPr lvl="1"/>
            <a:r>
              <a:rPr lang="en-GB" dirty="0"/>
              <a:t>Andre </a:t>
            </a:r>
            <a:r>
              <a:rPr lang="en-GB" dirty="0" err="1"/>
              <a:t>nivå</a:t>
            </a:r>
            <a:endParaRPr lang="en-GB" dirty="0"/>
          </a:p>
          <a:p>
            <a:pPr lvl="2"/>
            <a:r>
              <a:rPr lang="en-GB" dirty="0" err="1"/>
              <a:t>Tredje</a:t>
            </a:r>
            <a:r>
              <a:rPr lang="en-GB" dirty="0"/>
              <a:t> </a:t>
            </a:r>
            <a:r>
              <a:rPr lang="en-GB" dirty="0" err="1"/>
              <a:t>nivå</a:t>
            </a:r>
            <a:endParaRPr lang="en-GB" dirty="0"/>
          </a:p>
          <a:p>
            <a:pPr lvl="3"/>
            <a:r>
              <a:rPr lang="en-GB" dirty="0" err="1"/>
              <a:t>Fjerde</a:t>
            </a:r>
            <a:r>
              <a:rPr lang="en-GB" dirty="0"/>
              <a:t> </a:t>
            </a:r>
            <a:r>
              <a:rPr lang="en-GB" dirty="0" err="1"/>
              <a:t>nivå</a:t>
            </a:r>
            <a:endParaRPr lang="en-GB" dirty="0"/>
          </a:p>
          <a:p>
            <a:pPr lvl="4"/>
            <a:r>
              <a:rPr lang="en-GB" dirty="0" err="1"/>
              <a:t>Femte</a:t>
            </a:r>
            <a:r>
              <a:rPr lang="en-GB" dirty="0"/>
              <a:t> </a:t>
            </a:r>
            <a:r>
              <a:rPr lang="en-GB" dirty="0" err="1"/>
              <a:t>nivå</a:t>
            </a:r>
            <a:endParaRPr lang="en-GB" dirty="0"/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6715276" y="920493"/>
            <a:ext cx="4986948" cy="1319077"/>
          </a:xfrm>
        </p:spPr>
        <p:txBody>
          <a:bodyPr/>
          <a:lstStyle>
            <a:lvl1pPr>
              <a:lnSpc>
                <a:spcPct val="80000"/>
              </a:lnSpc>
              <a:defRPr/>
            </a:lvl1pPr>
          </a:lstStyle>
          <a:p>
            <a:r>
              <a:rPr lang="en-GB" dirty="0" err="1"/>
              <a:t>Klikk</a:t>
            </a:r>
            <a:r>
              <a:rPr lang="en-GB" dirty="0"/>
              <a:t> for å </a:t>
            </a:r>
            <a:r>
              <a:rPr lang="en-GB" dirty="0" err="1"/>
              <a:t>redigere</a:t>
            </a:r>
            <a:r>
              <a:rPr lang="en-GB" dirty="0"/>
              <a:t> </a:t>
            </a:r>
            <a:r>
              <a:rPr lang="en-GB" dirty="0" err="1"/>
              <a:t>tittelstil</a:t>
            </a:r>
            <a:endParaRPr lang="en-GB" dirty="0"/>
          </a:p>
        </p:txBody>
      </p:sp>
      <p:sp>
        <p:nvSpPr>
          <p:cNvPr id="2" name="Plassholder for bilde 1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9560" cy="6858858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lIns="0" tIns="2520504" rIns="0" bIns="0" anchor="t" anchorCtr="1"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en-GB" dirty="0"/>
              <a:t>Month 2016</a:t>
            </a: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5751DFAA-887F-4071-8EAD-E8CA316FCF0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540488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alvsidebilde høy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965263" y="2700338"/>
            <a:ext cx="4654854" cy="3420428"/>
          </a:xfrm>
        </p:spPr>
        <p:txBody>
          <a:bodyPr>
            <a:noAutofit/>
          </a:bodyPr>
          <a:lstStyle/>
          <a:p>
            <a:pPr lvl="0"/>
            <a:r>
              <a:rPr lang="en-GB" dirty="0" err="1"/>
              <a:t>Klikk</a:t>
            </a:r>
            <a:r>
              <a:rPr lang="en-GB" dirty="0"/>
              <a:t> for å </a:t>
            </a:r>
            <a:r>
              <a:rPr lang="en-GB" dirty="0" err="1"/>
              <a:t>redigere</a:t>
            </a:r>
            <a:r>
              <a:rPr lang="en-GB" dirty="0"/>
              <a:t> </a:t>
            </a:r>
            <a:r>
              <a:rPr lang="en-GB" dirty="0" err="1"/>
              <a:t>tekststiler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malen</a:t>
            </a:r>
            <a:endParaRPr lang="en-GB" dirty="0"/>
          </a:p>
          <a:p>
            <a:pPr lvl="1"/>
            <a:r>
              <a:rPr lang="en-GB" dirty="0"/>
              <a:t>Andre </a:t>
            </a:r>
            <a:r>
              <a:rPr lang="en-GB" dirty="0" err="1"/>
              <a:t>nivå</a:t>
            </a:r>
            <a:endParaRPr lang="en-GB" dirty="0"/>
          </a:p>
          <a:p>
            <a:pPr lvl="2"/>
            <a:r>
              <a:rPr lang="en-GB" dirty="0" err="1"/>
              <a:t>Tredje</a:t>
            </a:r>
            <a:r>
              <a:rPr lang="en-GB" dirty="0"/>
              <a:t> </a:t>
            </a:r>
            <a:r>
              <a:rPr lang="en-GB" dirty="0" err="1"/>
              <a:t>nivå</a:t>
            </a:r>
            <a:endParaRPr lang="en-GB" dirty="0"/>
          </a:p>
          <a:p>
            <a:pPr lvl="3"/>
            <a:r>
              <a:rPr lang="en-GB" dirty="0" err="1"/>
              <a:t>Fjerde</a:t>
            </a:r>
            <a:r>
              <a:rPr lang="en-GB" dirty="0"/>
              <a:t> </a:t>
            </a:r>
            <a:r>
              <a:rPr lang="en-GB" dirty="0" err="1"/>
              <a:t>nivå</a:t>
            </a:r>
            <a:endParaRPr lang="en-GB" dirty="0"/>
          </a:p>
          <a:p>
            <a:pPr lvl="4"/>
            <a:r>
              <a:rPr lang="en-GB" dirty="0" err="1"/>
              <a:t>Femte</a:t>
            </a:r>
            <a:r>
              <a:rPr lang="en-GB" dirty="0"/>
              <a:t> </a:t>
            </a:r>
            <a:r>
              <a:rPr lang="en-GB" dirty="0" err="1"/>
              <a:t>nivå</a:t>
            </a:r>
            <a:endParaRPr lang="en-GB" dirty="0"/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965264" y="920493"/>
            <a:ext cx="4654853" cy="1319077"/>
          </a:xfrm>
        </p:spPr>
        <p:txBody>
          <a:bodyPr/>
          <a:lstStyle>
            <a:lvl1pPr>
              <a:lnSpc>
                <a:spcPct val="80000"/>
              </a:lnSpc>
              <a:defRPr/>
            </a:lvl1pPr>
          </a:lstStyle>
          <a:p>
            <a:r>
              <a:rPr lang="en-GB" dirty="0" err="1"/>
              <a:t>Klikk</a:t>
            </a:r>
            <a:r>
              <a:rPr lang="en-GB" dirty="0"/>
              <a:t> for å </a:t>
            </a:r>
            <a:r>
              <a:rPr lang="en-GB" dirty="0" err="1"/>
              <a:t>redigere</a:t>
            </a:r>
            <a:r>
              <a:rPr lang="en-GB" dirty="0"/>
              <a:t> </a:t>
            </a:r>
            <a:r>
              <a:rPr lang="en-GB" dirty="0" err="1"/>
              <a:t>tittelstil</a:t>
            </a:r>
            <a:endParaRPr lang="en-GB" dirty="0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en-GB" dirty="0"/>
              <a:t>Month 2016</a:t>
            </a: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5751DFAA-887F-4071-8EAD-E8CA316FCF0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Plassholder for bilde 1"/>
          <p:cNvSpPr>
            <a:spLocks noGrp="1"/>
          </p:cNvSpPr>
          <p:nvPr>
            <p:ph type="pic" sz="quarter" idx="13"/>
          </p:nvPr>
        </p:nvSpPr>
        <p:spPr>
          <a:xfrm>
            <a:off x="6092440" y="-858"/>
            <a:ext cx="6099560" cy="6858858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lIns="0" tIns="2520504" rIns="0" bIns="0" anchor="t" anchorCtr="1"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10" name="smartart"/>
          <p:cNvSpPr>
            <a:spLocks noGrp="1"/>
          </p:cNvSpPr>
          <p:nvPr>
            <p:ph type="dgm" sz="quarter" idx="19" hasCustomPrompt="1"/>
          </p:nvPr>
        </p:nvSpPr>
        <p:spPr>
          <a:xfrm>
            <a:off x="10793052" y="6255782"/>
            <a:ext cx="981186" cy="214227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lIns="0" tIns="0" rIns="0" bIns="0"/>
          <a:lstStyle>
            <a:lvl1pPr marL="0" indent="0">
              <a:buNone/>
              <a:defRPr sz="100" baseline="0"/>
            </a:lvl1pPr>
          </a:lstStyle>
          <a:p>
            <a:r>
              <a:rPr lang="en-GB" sz="100" dirty="0"/>
              <a:t> </a:t>
            </a:r>
            <a:endParaRPr lang="en-GB" dirty="0"/>
          </a:p>
        </p:txBody>
      </p:sp>
      <p:pic>
        <p:nvPicPr>
          <p:cNvPr id="11" name="logo_hvit" hidden="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3051" y="6255782"/>
            <a:ext cx="981013" cy="214063"/>
          </a:xfrm>
          <a:prstGeom prst="rect">
            <a:avLst/>
          </a:prstGeom>
        </p:spPr>
      </p:pic>
      <p:pic>
        <p:nvPicPr>
          <p:cNvPr id="12" name="logo_blaa" hidden="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3051" y="6255782"/>
            <a:ext cx="981013" cy="214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19490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1216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side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tx2">
              <a:lumMod val="50000"/>
            </a:schemeClr>
          </a:solidFill>
        </p:spPr>
        <p:txBody>
          <a:bodyPr tIns="2880576" anchor="t" anchorCtr="1">
            <a:normAutofit/>
          </a:bodyPr>
          <a:lstStyle>
            <a:lvl1pPr marL="0" indent="0">
              <a:buNone/>
              <a:defRPr sz="1500"/>
            </a:lvl1pPr>
          </a:lstStyle>
          <a:p>
            <a:endParaRPr lang="en-GB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Klikk</a:t>
            </a:r>
            <a:r>
              <a:rPr lang="en-GB" dirty="0"/>
              <a:t> for å </a:t>
            </a:r>
            <a:r>
              <a:rPr lang="en-GB" dirty="0" err="1"/>
              <a:t>redigere</a:t>
            </a:r>
            <a:r>
              <a:rPr lang="en-GB" dirty="0"/>
              <a:t> </a:t>
            </a:r>
            <a:r>
              <a:rPr lang="en-GB" dirty="0" err="1"/>
              <a:t>tittelstil</a:t>
            </a:r>
            <a:endParaRPr lang="en-GB" dirty="0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GB" dirty="0"/>
              <a:t>Month 2016</a:t>
            </a: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751DFAA-887F-4071-8EAD-E8CA316FCF0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smartart"/>
          <p:cNvSpPr>
            <a:spLocks noGrp="1"/>
          </p:cNvSpPr>
          <p:nvPr>
            <p:ph type="dgm" sz="quarter" idx="19" hasCustomPrompt="1"/>
          </p:nvPr>
        </p:nvSpPr>
        <p:spPr>
          <a:xfrm>
            <a:off x="10793052" y="6255782"/>
            <a:ext cx="981186" cy="214227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lIns="0" tIns="0" rIns="0" bIns="0"/>
          <a:lstStyle>
            <a:lvl1pPr marL="0" indent="0">
              <a:buNone/>
              <a:defRPr sz="100" baseline="0"/>
            </a:lvl1pPr>
          </a:lstStyle>
          <a:p>
            <a:r>
              <a:rPr lang="en-GB" sz="100" dirty="0"/>
              <a:t> </a:t>
            </a:r>
            <a:endParaRPr lang="en-GB" dirty="0"/>
          </a:p>
        </p:txBody>
      </p:sp>
      <p:pic>
        <p:nvPicPr>
          <p:cNvPr id="13" name="logo_hvit" hidden="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3051" y="6255782"/>
            <a:ext cx="981013" cy="214063"/>
          </a:xfrm>
          <a:prstGeom prst="rect">
            <a:avLst/>
          </a:prstGeom>
        </p:spPr>
      </p:pic>
      <p:pic>
        <p:nvPicPr>
          <p:cNvPr id="14" name="logo_blaa" hidden="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3051" y="6255782"/>
            <a:ext cx="981013" cy="214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9813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954181" y="2700338"/>
            <a:ext cx="4320821" cy="3420428"/>
          </a:xfrm>
        </p:spPr>
        <p:txBody>
          <a:bodyPr/>
          <a:lstStyle/>
          <a:p>
            <a:pPr lvl="0"/>
            <a:r>
              <a:rPr lang="en-GB" dirty="0" err="1"/>
              <a:t>Klikk</a:t>
            </a:r>
            <a:r>
              <a:rPr lang="en-GB" dirty="0"/>
              <a:t> for å </a:t>
            </a:r>
            <a:r>
              <a:rPr lang="en-GB" dirty="0" err="1"/>
              <a:t>redigere</a:t>
            </a:r>
            <a:r>
              <a:rPr lang="en-GB" dirty="0"/>
              <a:t> </a:t>
            </a:r>
            <a:r>
              <a:rPr lang="en-GB" dirty="0" err="1"/>
              <a:t>tekststiler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malen</a:t>
            </a:r>
            <a:endParaRPr lang="en-GB" dirty="0"/>
          </a:p>
          <a:p>
            <a:pPr lvl="1"/>
            <a:r>
              <a:rPr lang="en-GB" dirty="0"/>
              <a:t>Andre </a:t>
            </a:r>
            <a:r>
              <a:rPr lang="en-GB" dirty="0" err="1"/>
              <a:t>nivå</a:t>
            </a:r>
            <a:endParaRPr lang="en-GB" dirty="0"/>
          </a:p>
          <a:p>
            <a:pPr lvl="2"/>
            <a:r>
              <a:rPr lang="en-GB" dirty="0" err="1"/>
              <a:t>Tredje</a:t>
            </a:r>
            <a:r>
              <a:rPr lang="en-GB" dirty="0"/>
              <a:t> </a:t>
            </a:r>
            <a:r>
              <a:rPr lang="en-GB" dirty="0" err="1"/>
              <a:t>nivå</a:t>
            </a:r>
            <a:endParaRPr lang="en-GB" dirty="0"/>
          </a:p>
          <a:p>
            <a:pPr lvl="3"/>
            <a:r>
              <a:rPr lang="en-GB" dirty="0" err="1"/>
              <a:t>Fjerde</a:t>
            </a:r>
            <a:r>
              <a:rPr lang="en-GB" dirty="0"/>
              <a:t> </a:t>
            </a:r>
            <a:r>
              <a:rPr lang="en-GB" dirty="0" err="1"/>
              <a:t>nivå</a:t>
            </a:r>
            <a:endParaRPr lang="en-GB" dirty="0"/>
          </a:p>
          <a:p>
            <a:pPr lvl="4"/>
            <a:r>
              <a:rPr lang="en-GB" dirty="0" err="1"/>
              <a:t>Femte</a:t>
            </a:r>
            <a:r>
              <a:rPr lang="en-GB" dirty="0"/>
              <a:t> </a:t>
            </a:r>
            <a:r>
              <a:rPr lang="en-GB" dirty="0" err="1"/>
              <a:t>nivå</a:t>
            </a:r>
            <a:endParaRPr lang="en-GB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5635070" y="2700338"/>
            <a:ext cx="4320821" cy="3420428"/>
          </a:xfrm>
        </p:spPr>
        <p:txBody>
          <a:bodyPr/>
          <a:lstStyle/>
          <a:p>
            <a:pPr lvl="0"/>
            <a:r>
              <a:rPr lang="en-GB" dirty="0" err="1"/>
              <a:t>Klikk</a:t>
            </a:r>
            <a:r>
              <a:rPr lang="en-GB" dirty="0"/>
              <a:t> for å </a:t>
            </a:r>
            <a:r>
              <a:rPr lang="en-GB" dirty="0" err="1"/>
              <a:t>redigere</a:t>
            </a:r>
            <a:r>
              <a:rPr lang="en-GB" dirty="0"/>
              <a:t> </a:t>
            </a:r>
            <a:r>
              <a:rPr lang="en-GB" dirty="0" err="1"/>
              <a:t>tekststiler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malen</a:t>
            </a:r>
            <a:endParaRPr lang="en-GB" dirty="0"/>
          </a:p>
          <a:p>
            <a:pPr lvl="1"/>
            <a:r>
              <a:rPr lang="en-GB" dirty="0"/>
              <a:t>Andre </a:t>
            </a:r>
            <a:r>
              <a:rPr lang="en-GB" dirty="0" err="1"/>
              <a:t>nivå</a:t>
            </a:r>
            <a:endParaRPr lang="en-GB" dirty="0"/>
          </a:p>
          <a:p>
            <a:pPr lvl="2"/>
            <a:r>
              <a:rPr lang="en-GB" dirty="0" err="1"/>
              <a:t>Tredje</a:t>
            </a:r>
            <a:r>
              <a:rPr lang="en-GB" dirty="0"/>
              <a:t> </a:t>
            </a:r>
            <a:r>
              <a:rPr lang="en-GB" dirty="0" err="1"/>
              <a:t>nivå</a:t>
            </a:r>
            <a:endParaRPr lang="en-GB" dirty="0"/>
          </a:p>
          <a:p>
            <a:pPr lvl="3"/>
            <a:r>
              <a:rPr lang="en-GB" dirty="0" err="1"/>
              <a:t>Fjerde</a:t>
            </a:r>
            <a:r>
              <a:rPr lang="en-GB" dirty="0"/>
              <a:t> </a:t>
            </a:r>
            <a:r>
              <a:rPr lang="en-GB" dirty="0" err="1"/>
              <a:t>nivå</a:t>
            </a:r>
            <a:endParaRPr lang="en-GB" dirty="0"/>
          </a:p>
          <a:p>
            <a:pPr lvl="4"/>
            <a:r>
              <a:rPr lang="en-GB" dirty="0" err="1"/>
              <a:t>Femte</a:t>
            </a:r>
            <a:r>
              <a:rPr lang="en-GB" dirty="0"/>
              <a:t> </a:t>
            </a:r>
            <a:r>
              <a:rPr lang="en-GB" dirty="0" err="1"/>
              <a:t>nivå</a:t>
            </a:r>
            <a:endParaRPr lang="en-GB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Month 2016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Klikk</a:t>
            </a:r>
            <a:r>
              <a:rPr lang="en-GB" dirty="0"/>
              <a:t> for å </a:t>
            </a:r>
            <a:r>
              <a:rPr lang="en-GB" dirty="0" err="1"/>
              <a:t>redigere</a:t>
            </a:r>
            <a:r>
              <a:rPr lang="en-GB" dirty="0"/>
              <a:t> </a:t>
            </a:r>
            <a:r>
              <a:rPr lang="en-GB" dirty="0" err="1"/>
              <a:t>tittelstil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32405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954181" y="2700337"/>
            <a:ext cx="4320821" cy="585073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68" indent="0">
              <a:buNone/>
              <a:defRPr sz="2000" b="1"/>
            </a:lvl2pPr>
            <a:lvl3pPr marL="914537" indent="0">
              <a:buNone/>
              <a:defRPr sz="1800" b="1"/>
            </a:lvl3pPr>
            <a:lvl4pPr marL="1371806" indent="0">
              <a:buNone/>
              <a:defRPr sz="1600" b="1"/>
            </a:lvl4pPr>
            <a:lvl5pPr marL="1829074" indent="0">
              <a:buNone/>
              <a:defRPr sz="1600" b="1"/>
            </a:lvl5pPr>
            <a:lvl6pPr marL="2286343" indent="0">
              <a:buNone/>
              <a:defRPr sz="1600" b="1"/>
            </a:lvl6pPr>
            <a:lvl7pPr marL="2743612" indent="0">
              <a:buNone/>
              <a:defRPr sz="1600" b="1"/>
            </a:lvl7pPr>
            <a:lvl8pPr marL="3200880" indent="0">
              <a:buNone/>
              <a:defRPr sz="1600" b="1"/>
            </a:lvl8pPr>
            <a:lvl9pPr marL="3658148" indent="0">
              <a:buNone/>
              <a:defRPr sz="1600" b="1"/>
            </a:lvl9pPr>
          </a:lstStyle>
          <a:p>
            <a:pPr lvl="0"/>
            <a:r>
              <a:rPr lang="en-GB" dirty="0" err="1"/>
              <a:t>Klikk</a:t>
            </a:r>
            <a:r>
              <a:rPr lang="en-GB" dirty="0"/>
              <a:t> for å </a:t>
            </a:r>
            <a:r>
              <a:rPr lang="en-GB" dirty="0" err="1"/>
              <a:t>redigere</a:t>
            </a:r>
            <a:r>
              <a:rPr lang="en-GB" dirty="0"/>
              <a:t> </a:t>
            </a:r>
            <a:r>
              <a:rPr lang="en-GB" dirty="0" err="1"/>
              <a:t>tekststiler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malen</a:t>
            </a:r>
            <a:endParaRPr lang="en-GB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954181" y="3285410"/>
            <a:ext cx="4320821" cy="2835355"/>
          </a:xfrm>
        </p:spPr>
        <p:txBody>
          <a:bodyPr/>
          <a:lstStyle/>
          <a:p>
            <a:pPr lvl="0"/>
            <a:r>
              <a:rPr lang="en-GB" dirty="0" err="1"/>
              <a:t>Klikk</a:t>
            </a:r>
            <a:r>
              <a:rPr lang="en-GB" dirty="0"/>
              <a:t> for å </a:t>
            </a:r>
            <a:r>
              <a:rPr lang="en-GB" dirty="0" err="1"/>
              <a:t>redigere</a:t>
            </a:r>
            <a:r>
              <a:rPr lang="en-GB" dirty="0"/>
              <a:t> </a:t>
            </a:r>
            <a:r>
              <a:rPr lang="en-GB" dirty="0" err="1"/>
              <a:t>tekststiler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malen</a:t>
            </a:r>
            <a:endParaRPr lang="en-GB" dirty="0"/>
          </a:p>
          <a:p>
            <a:pPr lvl="1"/>
            <a:r>
              <a:rPr lang="en-GB" dirty="0"/>
              <a:t>Andre </a:t>
            </a:r>
            <a:r>
              <a:rPr lang="en-GB" dirty="0" err="1"/>
              <a:t>nivå</a:t>
            </a:r>
            <a:endParaRPr lang="en-GB" dirty="0"/>
          </a:p>
          <a:p>
            <a:pPr lvl="2"/>
            <a:r>
              <a:rPr lang="en-GB" dirty="0" err="1"/>
              <a:t>Tredje</a:t>
            </a:r>
            <a:r>
              <a:rPr lang="en-GB" dirty="0"/>
              <a:t> </a:t>
            </a:r>
            <a:r>
              <a:rPr lang="en-GB" dirty="0" err="1"/>
              <a:t>nivå</a:t>
            </a:r>
            <a:endParaRPr lang="en-GB" dirty="0"/>
          </a:p>
          <a:p>
            <a:pPr lvl="3"/>
            <a:r>
              <a:rPr lang="en-GB" dirty="0" err="1"/>
              <a:t>Fjerde</a:t>
            </a:r>
            <a:r>
              <a:rPr lang="en-GB" dirty="0"/>
              <a:t> </a:t>
            </a:r>
            <a:r>
              <a:rPr lang="en-GB" dirty="0" err="1"/>
              <a:t>nivå</a:t>
            </a:r>
            <a:endParaRPr lang="en-GB" dirty="0"/>
          </a:p>
          <a:p>
            <a:pPr lvl="4"/>
            <a:r>
              <a:rPr lang="en-GB" dirty="0" err="1"/>
              <a:t>Femte</a:t>
            </a:r>
            <a:r>
              <a:rPr lang="en-GB" dirty="0"/>
              <a:t> </a:t>
            </a:r>
            <a:r>
              <a:rPr lang="en-GB" dirty="0" err="1"/>
              <a:t>nivå</a:t>
            </a:r>
            <a:endParaRPr lang="en-GB" dirty="0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5635070" y="2700337"/>
            <a:ext cx="4320821" cy="585073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68" indent="0">
              <a:buNone/>
              <a:defRPr sz="2000" b="1"/>
            </a:lvl2pPr>
            <a:lvl3pPr marL="914537" indent="0">
              <a:buNone/>
              <a:defRPr sz="1800" b="1"/>
            </a:lvl3pPr>
            <a:lvl4pPr marL="1371806" indent="0">
              <a:buNone/>
              <a:defRPr sz="1600" b="1"/>
            </a:lvl4pPr>
            <a:lvl5pPr marL="1829074" indent="0">
              <a:buNone/>
              <a:defRPr sz="1600" b="1"/>
            </a:lvl5pPr>
            <a:lvl6pPr marL="2286343" indent="0">
              <a:buNone/>
              <a:defRPr sz="1600" b="1"/>
            </a:lvl6pPr>
            <a:lvl7pPr marL="2743612" indent="0">
              <a:buNone/>
              <a:defRPr sz="1600" b="1"/>
            </a:lvl7pPr>
            <a:lvl8pPr marL="3200880" indent="0">
              <a:buNone/>
              <a:defRPr sz="1600" b="1"/>
            </a:lvl8pPr>
            <a:lvl9pPr marL="3658148" indent="0">
              <a:buNone/>
              <a:defRPr sz="1600" b="1"/>
            </a:lvl9pPr>
          </a:lstStyle>
          <a:p>
            <a:pPr lvl="0"/>
            <a:r>
              <a:rPr lang="en-GB" dirty="0" err="1"/>
              <a:t>Klikk</a:t>
            </a:r>
            <a:r>
              <a:rPr lang="en-GB" dirty="0"/>
              <a:t> for å </a:t>
            </a:r>
            <a:r>
              <a:rPr lang="en-GB" dirty="0" err="1"/>
              <a:t>redigere</a:t>
            </a:r>
            <a:r>
              <a:rPr lang="en-GB" dirty="0"/>
              <a:t> </a:t>
            </a:r>
            <a:r>
              <a:rPr lang="en-GB" dirty="0" err="1"/>
              <a:t>tekststiler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malen</a:t>
            </a:r>
            <a:endParaRPr lang="en-GB" dirty="0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5635070" y="3285410"/>
            <a:ext cx="4320821" cy="2835355"/>
          </a:xfrm>
        </p:spPr>
        <p:txBody>
          <a:bodyPr/>
          <a:lstStyle/>
          <a:p>
            <a:pPr lvl="0"/>
            <a:r>
              <a:rPr lang="en-GB" dirty="0" err="1"/>
              <a:t>Klikk</a:t>
            </a:r>
            <a:r>
              <a:rPr lang="en-GB" dirty="0"/>
              <a:t> for å </a:t>
            </a:r>
            <a:r>
              <a:rPr lang="en-GB" dirty="0" err="1"/>
              <a:t>redigere</a:t>
            </a:r>
            <a:r>
              <a:rPr lang="en-GB" dirty="0"/>
              <a:t> </a:t>
            </a:r>
            <a:r>
              <a:rPr lang="en-GB" dirty="0" err="1"/>
              <a:t>tekststiler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malen</a:t>
            </a:r>
            <a:endParaRPr lang="en-GB" dirty="0"/>
          </a:p>
          <a:p>
            <a:pPr lvl="1"/>
            <a:r>
              <a:rPr lang="en-GB" dirty="0"/>
              <a:t>Andre </a:t>
            </a:r>
            <a:r>
              <a:rPr lang="en-GB" dirty="0" err="1"/>
              <a:t>nivå</a:t>
            </a:r>
            <a:endParaRPr lang="en-GB" dirty="0"/>
          </a:p>
          <a:p>
            <a:pPr lvl="2"/>
            <a:r>
              <a:rPr lang="en-GB" dirty="0" err="1"/>
              <a:t>Tredje</a:t>
            </a:r>
            <a:r>
              <a:rPr lang="en-GB" dirty="0"/>
              <a:t> </a:t>
            </a:r>
            <a:r>
              <a:rPr lang="en-GB" dirty="0" err="1"/>
              <a:t>nivå</a:t>
            </a:r>
            <a:endParaRPr lang="en-GB" dirty="0"/>
          </a:p>
          <a:p>
            <a:pPr lvl="3"/>
            <a:r>
              <a:rPr lang="en-GB" dirty="0" err="1"/>
              <a:t>Fjerde</a:t>
            </a:r>
            <a:r>
              <a:rPr lang="en-GB" dirty="0"/>
              <a:t> </a:t>
            </a:r>
            <a:r>
              <a:rPr lang="en-GB" dirty="0" err="1"/>
              <a:t>nivå</a:t>
            </a:r>
            <a:endParaRPr lang="en-GB" dirty="0"/>
          </a:p>
          <a:p>
            <a:pPr lvl="4"/>
            <a:r>
              <a:rPr lang="en-GB" dirty="0" err="1"/>
              <a:t>Femte</a:t>
            </a:r>
            <a:r>
              <a:rPr lang="en-GB" dirty="0"/>
              <a:t> </a:t>
            </a:r>
            <a:r>
              <a:rPr lang="en-GB" dirty="0" err="1"/>
              <a:t>nivå</a:t>
            </a:r>
            <a:endParaRPr lang="en-GB" dirty="0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Month 2016</a:t>
            </a:r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Tit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Klikk</a:t>
            </a:r>
            <a:r>
              <a:rPr lang="en-GB" dirty="0"/>
              <a:t> for å </a:t>
            </a:r>
            <a:r>
              <a:rPr lang="en-GB" dirty="0" err="1"/>
              <a:t>redigere</a:t>
            </a:r>
            <a:r>
              <a:rPr lang="en-GB" dirty="0"/>
              <a:t> </a:t>
            </a:r>
            <a:r>
              <a:rPr lang="en-GB" dirty="0" err="1"/>
              <a:t>tittelstil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45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Month 2016</a:t>
            </a: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25582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s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4770" y="2835354"/>
            <a:ext cx="1602460" cy="320056"/>
          </a:xfrm>
          <a:prstGeom prst="rect">
            <a:avLst/>
          </a:prstGeom>
        </p:spPr>
      </p:pic>
      <p:sp>
        <p:nvSpPr>
          <p:cNvPr id="4" name="TekstSylinder 3"/>
          <p:cNvSpPr txBox="1"/>
          <p:nvPr userDrawn="1"/>
        </p:nvSpPr>
        <p:spPr>
          <a:xfrm>
            <a:off x="1274052" y="3605753"/>
            <a:ext cx="9510538" cy="452337"/>
          </a:xfrm>
          <a:prstGeom prst="rect">
            <a:avLst/>
          </a:prstGeom>
          <a:noFill/>
        </p:spPr>
        <p:txBody>
          <a:bodyPr wrap="square" lIns="45729" tIns="22865" rIns="45729" bIns="22865" rtlCol="0">
            <a:spAutoFit/>
          </a:bodyPr>
          <a:lstStyle/>
          <a:p>
            <a:pPr marL="180036" marR="0" lvl="0" indent="0" algn="ctr" defTabSz="914537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Teknologi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for et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bedre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samfunn</a:t>
            </a:r>
            <a:endParaRPr lang="en-GB" sz="1799" dirty="0"/>
          </a:p>
        </p:txBody>
      </p:sp>
    </p:spTree>
    <p:extLst>
      <p:ext uri="{BB962C8B-B14F-4D97-AF65-F5344CB8AC3E}">
        <p14:creationId xmlns:p14="http://schemas.microsoft.com/office/powerpoint/2010/main" val="13000280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sslide engels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4770" y="2835354"/>
            <a:ext cx="1602460" cy="320056"/>
          </a:xfrm>
          <a:prstGeom prst="rect">
            <a:avLst/>
          </a:prstGeom>
        </p:spPr>
      </p:pic>
      <p:sp>
        <p:nvSpPr>
          <p:cNvPr id="10" name="TekstSylinder 9"/>
          <p:cNvSpPr txBox="1"/>
          <p:nvPr userDrawn="1"/>
        </p:nvSpPr>
        <p:spPr>
          <a:xfrm>
            <a:off x="1274052" y="3605754"/>
            <a:ext cx="9510538" cy="729430"/>
          </a:xfrm>
          <a:prstGeom prst="rect">
            <a:avLst/>
          </a:prstGeom>
          <a:noFill/>
        </p:spPr>
        <p:txBody>
          <a:bodyPr wrap="square" lIns="45729" tIns="22865" rIns="45729" bIns="22865" rtlCol="0">
            <a:spAutoFit/>
          </a:bodyPr>
          <a:lstStyle/>
          <a:p>
            <a:pPr marL="180036" marR="0" lvl="0" indent="0" algn="ctr" defTabSz="914537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Technology for a better society</a:t>
            </a:r>
          </a:p>
          <a:p>
            <a:endParaRPr lang="en-GB" sz="1799" dirty="0"/>
          </a:p>
        </p:txBody>
      </p:sp>
    </p:spTree>
    <p:extLst>
      <p:ext uri="{BB962C8B-B14F-4D97-AF65-F5344CB8AC3E}">
        <p14:creationId xmlns:p14="http://schemas.microsoft.com/office/powerpoint/2010/main" val="38917702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Klikk</a:t>
            </a:r>
            <a:r>
              <a:rPr lang="en-GB" dirty="0"/>
              <a:t> for å </a:t>
            </a:r>
            <a:r>
              <a:rPr lang="en-GB" dirty="0" err="1"/>
              <a:t>redigere</a:t>
            </a:r>
            <a:r>
              <a:rPr lang="en-GB" dirty="0"/>
              <a:t> </a:t>
            </a:r>
            <a:r>
              <a:rPr lang="en-GB" dirty="0" err="1"/>
              <a:t>tittelstil</a:t>
            </a:r>
            <a:endParaRPr lang="en-GB" dirty="0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Month 2016</a:t>
            </a: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en-GB" smtClean="0"/>
              <a:t>‹#›</a:t>
            </a:fld>
            <a:endParaRPr lang="en-GB" dirty="0"/>
          </a:p>
        </p:txBody>
      </p:sp>
      <p:grpSp>
        <p:nvGrpSpPr>
          <p:cNvPr id="6" name="AGENDA" hidden="1"/>
          <p:cNvGrpSpPr/>
          <p:nvPr userDrawn="1"/>
        </p:nvGrpSpPr>
        <p:grpSpPr>
          <a:xfrm>
            <a:off x="3160200" y="1"/>
            <a:ext cx="5871600" cy="647304"/>
            <a:chOff x="3160200" y="1"/>
            <a:chExt cx="5871600" cy="647304"/>
          </a:xfrm>
        </p:grpSpPr>
        <p:sp>
          <p:nvSpPr>
            <p:cNvPr id="7" name="TXTBOKS"/>
            <p:cNvSpPr/>
            <p:nvPr userDrawn="1"/>
          </p:nvSpPr>
          <p:spPr>
            <a:xfrm>
              <a:off x="3160200" y="1"/>
              <a:ext cx="5871600" cy="622878"/>
            </a:xfrm>
            <a:prstGeom prst="rect">
              <a:avLst/>
            </a:prstGeom>
            <a:solidFill>
              <a:srgbClr val="1A466E"/>
            </a:solidFill>
            <a:ln w="720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64000" tIns="0" bIns="0" rtlCol="0" anchor="ctr"/>
            <a:lstStyle/>
            <a:p>
              <a:pPr algn="l"/>
              <a:r>
                <a:rPr lang="nb-NO" sz="2400" dirty="0" err="1">
                  <a:solidFill>
                    <a:srgbClr val="99B0C1"/>
                  </a:solidFill>
                </a:rPr>
                <a:t>Text</a:t>
              </a:r>
              <a:endParaRPr lang="nb-NO" sz="2400" dirty="0">
                <a:solidFill>
                  <a:srgbClr val="99B0C1"/>
                </a:solidFill>
              </a:endParaRPr>
            </a:p>
          </p:txBody>
        </p:sp>
        <p:sp>
          <p:nvSpPr>
            <p:cNvPr id="8" name="NRBOKS"/>
            <p:cNvSpPr/>
            <p:nvPr userDrawn="1"/>
          </p:nvSpPr>
          <p:spPr>
            <a:xfrm>
              <a:off x="3240590" y="44644"/>
              <a:ext cx="522000" cy="522000"/>
            </a:xfrm>
            <a:prstGeom prst="roundRect">
              <a:avLst/>
            </a:prstGeom>
            <a:solidFill>
              <a:srgbClr val="003C65"/>
            </a:solidFill>
            <a:ln w="720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sz="3000" b="1" dirty="0">
                  <a:solidFill>
                    <a:srgbClr val="99B0C1"/>
                  </a:solidFill>
                </a:rPr>
                <a:t>1</a:t>
              </a:r>
            </a:p>
          </p:txBody>
        </p:sp>
        <p:sp>
          <p:nvSpPr>
            <p:cNvPr id="9" name="LINJE"/>
            <p:cNvSpPr/>
            <p:nvPr userDrawn="1"/>
          </p:nvSpPr>
          <p:spPr>
            <a:xfrm>
              <a:off x="3160200" y="622105"/>
              <a:ext cx="5871600" cy="25200"/>
            </a:xfrm>
            <a:prstGeom prst="rect">
              <a:avLst/>
            </a:prstGeom>
            <a:solidFill>
              <a:srgbClr val="3B63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</p:spTree>
    <p:extLst>
      <p:ext uri="{BB962C8B-B14F-4D97-AF65-F5344CB8AC3E}">
        <p14:creationId xmlns:p14="http://schemas.microsoft.com/office/powerpoint/2010/main" val="234294652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Klikk</a:t>
            </a:r>
            <a:r>
              <a:rPr lang="en-GB" dirty="0"/>
              <a:t> for å </a:t>
            </a:r>
            <a:r>
              <a:rPr lang="en-GB" dirty="0" err="1"/>
              <a:t>redigere</a:t>
            </a:r>
            <a:r>
              <a:rPr lang="en-GB" dirty="0"/>
              <a:t> </a:t>
            </a:r>
            <a:r>
              <a:rPr lang="en-GB" dirty="0" err="1"/>
              <a:t>tittelstil</a:t>
            </a:r>
            <a:endParaRPr lang="en-GB" dirty="0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Month 2016</a:t>
            </a: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583024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Month 2016</a:t>
            </a:r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18782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uten bakgru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 userDrawn="1"/>
        </p:nvSpPr>
        <p:spPr>
          <a:xfrm>
            <a:off x="895584" y="0"/>
            <a:ext cx="1620308" cy="1800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9" tIns="22865" rIns="45729" bIns="22865" rtlCol="0" anchor="ctr"/>
          <a:lstStyle/>
          <a:p>
            <a:pPr algn="ctr"/>
            <a:endParaRPr lang="en-GB" sz="1799" dirty="0"/>
          </a:p>
        </p:txBody>
      </p:sp>
      <p:pic>
        <p:nvPicPr>
          <p:cNvPr id="5" name="Bild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229" y="1080135"/>
            <a:ext cx="989890" cy="2160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2700176" y="2706389"/>
            <a:ext cx="9360609" cy="1427223"/>
          </a:xfrm>
          <a:solidFill>
            <a:schemeClr val="bg1"/>
          </a:solidFill>
        </p:spPr>
        <p:txBody>
          <a:bodyPr lIns="360072" tIns="360072" rIns="360072" bIns="360072" anchor="ctr" anchorCtr="0">
            <a:spAutoFit/>
          </a:bodyPr>
          <a:lstStyle>
            <a:lvl1pPr marL="0" indent="0" algn="l">
              <a:buFont typeface="Arial" panose="020B0604020202020204" pitchFamily="34" charset="0"/>
              <a:buNone/>
              <a:defRPr sz="4600" cap="none" normalizeH="0" baseline="0">
                <a:solidFill>
                  <a:schemeClr val="dk2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noColor"/>
          <p:cNvSpPr/>
          <p:nvPr userDrawn="1"/>
        </p:nvSpPr>
        <p:spPr>
          <a:xfrm>
            <a:off x="161376" y="188260"/>
            <a:ext cx="142498" cy="896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9" tIns="22865" rIns="45729" bIns="22865" rtlCol="0" anchor="ctr"/>
          <a:lstStyle/>
          <a:p>
            <a:pPr algn="ctr"/>
            <a:endParaRPr lang="en-GB" sz="1799" dirty="0"/>
          </a:p>
        </p:txBody>
      </p:sp>
      <p:sp>
        <p:nvSpPr>
          <p:cNvPr id="8" name="Plassholder for tekst 7"/>
          <p:cNvSpPr>
            <a:spLocks noGrp="1"/>
          </p:cNvSpPr>
          <p:nvPr>
            <p:ph type="body" sz="quarter" idx="12" hasCustomPrompt="1"/>
          </p:nvPr>
        </p:nvSpPr>
        <p:spPr>
          <a:xfrm>
            <a:off x="2903738" y="5652707"/>
            <a:ext cx="3888486" cy="688522"/>
          </a:xfrm>
        </p:spPr>
        <p:txBody>
          <a:bodyPr/>
          <a:lstStyle>
            <a:lvl1pPr marL="180000" indent="0">
              <a:spcBef>
                <a:spcPts val="0"/>
              </a:spcBef>
              <a:spcAft>
                <a:spcPts val="1000"/>
              </a:spcAft>
              <a:buNone/>
              <a:defRPr sz="16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dirty="0"/>
              <a:t>Ola </a:t>
            </a:r>
            <a:r>
              <a:rPr lang="en-GB" dirty="0" err="1"/>
              <a:t>Nordmann</a:t>
            </a:r>
            <a:endParaRPr lang="en-GB" dirty="0"/>
          </a:p>
          <a:p>
            <a:pPr lvl="0"/>
            <a:r>
              <a:rPr lang="en-GB" dirty="0"/>
              <a:t>Month 2016</a:t>
            </a:r>
          </a:p>
        </p:txBody>
      </p:sp>
    </p:spTree>
    <p:extLst>
      <p:ext uri="{BB962C8B-B14F-4D97-AF65-F5344CB8AC3E}">
        <p14:creationId xmlns:p14="http://schemas.microsoft.com/office/powerpoint/2010/main" val="2631300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54182" y="1883324"/>
            <a:ext cx="9001711" cy="3049624"/>
          </a:xfrm>
          <a:noFill/>
        </p:spPr>
        <p:txBody>
          <a:bodyPr tIns="360072" bIns="0" anchor="t">
            <a:normAutofit/>
          </a:bodyPr>
          <a:lstStyle>
            <a:lvl1pPr>
              <a:lnSpc>
                <a:spcPct val="70000"/>
              </a:lnSpc>
              <a:defRPr sz="8100" cap="all" baseline="0"/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954182" y="5724716"/>
            <a:ext cx="9001711" cy="506998"/>
          </a:xfrm>
        </p:spPr>
        <p:txBody>
          <a:bodyPr>
            <a:normAutofit/>
          </a:bodyPr>
          <a:lstStyle>
            <a:lvl1pPr marL="0" indent="0">
              <a:spcBef>
                <a:spcPts val="200"/>
              </a:spcBef>
              <a:buNone/>
              <a:defRPr sz="1200">
                <a:solidFill>
                  <a:schemeClr val="accent2"/>
                </a:solidFill>
                <a:latin typeface="+mj-lt"/>
              </a:defRPr>
            </a:lvl1pPr>
            <a:lvl2pPr marL="45726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53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80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907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3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6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88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814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noColor"/>
          <p:cNvSpPr/>
          <p:nvPr userDrawn="1"/>
        </p:nvSpPr>
        <p:spPr>
          <a:xfrm>
            <a:off x="161376" y="188260"/>
            <a:ext cx="142498" cy="896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9" tIns="22865" rIns="45729" bIns="22865" rtlCol="0" anchor="ctr"/>
          <a:lstStyle/>
          <a:p>
            <a:pPr algn="ctr"/>
            <a:endParaRPr lang="en-GB" sz="1799" dirty="0"/>
          </a:p>
        </p:txBody>
      </p:sp>
    </p:spTree>
    <p:extLst>
      <p:ext uri="{BB962C8B-B14F-4D97-AF65-F5344CB8AC3E}">
        <p14:creationId xmlns:p14="http://schemas.microsoft.com/office/powerpoint/2010/main" val="258411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vsidebilde vens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715276" y="2700338"/>
            <a:ext cx="4986948" cy="3420428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6715276" y="920493"/>
            <a:ext cx="4986948" cy="1319077"/>
          </a:xfrm>
          <a:blipFill dpi="0" rotWithShape="1">
            <a:blip r:embed="rId2"/>
            <a:srcRect/>
            <a:tile tx="0" ty="0" sx="100000" sy="100000" flip="none" algn="bl"/>
          </a:blipFill>
        </p:spPr>
        <p:txBody>
          <a:bodyPr/>
          <a:lstStyle>
            <a:lvl1pPr>
              <a:lnSpc>
                <a:spcPct val="80000"/>
              </a:lnSpc>
              <a:defRPr/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2" name="Plassholder for bilde 1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9560" cy="6858858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lIns="0" tIns="2520504" rIns="0" bIns="0" anchor="t" anchorCtr="1"/>
          <a:lstStyle>
            <a:lvl1pPr marL="0" indent="0">
              <a:buNone/>
              <a:defRPr/>
            </a:lvl1pPr>
          </a:lstStyle>
          <a:p>
            <a:r>
              <a:rPr lang="en-GB" dirty="0"/>
              <a:t>Click icon to add picture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GB" dirty="0"/>
              <a:t>Month 2016</a:t>
            </a: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751DFAA-887F-4071-8EAD-E8CA316FCF0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29566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alvsidebilde høy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1"/>
          <p:cNvSpPr>
            <a:spLocks noGrp="1"/>
          </p:cNvSpPr>
          <p:nvPr>
            <p:ph type="pic" sz="quarter" idx="13"/>
          </p:nvPr>
        </p:nvSpPr>
        <p:spPr>
          <a:xfrm>
            <a:off x="6092440" y="-858"/>
            <a:ext cx="6099560" cy="6858858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lIns="0" tIns="2520504" rIns="0" bIns="0" anchor="t" anchorCtr="1"/>
          <a:lstStyle>
            <a:lvl1pPr marL="0" indent="0">
              <a:buNone/>
              <a:defRPr/>
            </a:lvl1pPr>
          </a:lstStyle>
          <a:p>
            <a:r>
              <a:rPr lang="en-GB" dirty="0"/>
              <a:t>Click icon to add picture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954182" y="2700338"/>
            <a:ext cx="4742139" cy="3420428"/>
          </a:xfrm>
        </p:spPr>
        <p:txBody>
          <a:bodyPr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954182" y="920493"/>
            <a:ext cx="4742139" cy="1319077"/>
          </a:xfrm>
          <a:blipFill dpi="0" rotWithShape="1">
            <a:blip r:embed="rId2"/>
            <a:srcRect/>
            <a:tile tx="0" ty="0" sx="100000" sy="100000" flip="none" algn="bl"/>
          </a:blipFill>
        </p:spPr>
        <p:txBody>
          <a:bodyPr/>
          <a:lstStyle>
            <a:lvl1pPr>
              <a:lnSpc>
                <a:spcPct val="80000"/>
              </a:lnSpc>
              <a:defRPr/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GB" dirty="0"/>
              <a:t>Month 2016</a:t>
            </a: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751DFAA-887F-4071-8EAD-E8CA316FCF0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smartart"/>
          <p:cNvSpPr>
            <a:spLocks noGrp="1"/>
          </p:cNvSpPr>
          <p:nvPr>
            <p:ph type="dgm" sz="quarter" idx="20" hasCustomPrompt="1"/>
          </p:nvPr>
        </p:nvSpPr>
        <p:spPr>
          <a:xfrm>
            <a:off x="10793052" y="6255782"/>
            <a:ext cx="981186" cy="21422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lIns="0" tIns="0" rIns="0" bIns="0"/>
          <a:lstStyle>
            <a:lvl1pPr marL="0" indent="0">
              <a:buNone/>
              <a:defRPr sz="100" baseline="0"/>
            </a:lvl1pPr>
          </a:lstStyle>
          <a:p>
            <a:r>
              <a:rPr lang="en-GB" sz="100" dirty="0"/>
              <a:t> </a:t>
            </a:r>
            <a:endParaRPr lang="en-GB" dirty="0"/>
          </a:p>
        </p:txBody>
      </p:sp>
      <p:pic>
        <p:nvPicPr>
          <p:cNvPr id="11" name="logo_blaa" hidden="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3051" y="6255782"/>
            <a:ext cx="981013" cy="214063"/>
          </a:xfrm>
          <a:prstGeom prst="rect">
            <a:avLst/>
          </a:prstGeom>
        </p:spPr>
      </p:pic>
      <p:pic>
        <p:nvPicPr>
          <p:cNvPr id="12" name="logo_hvit" hidden="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3051" y="6255782"/>
            <a:ext cx="981013" cy="214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3473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1193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side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bg2">
              <a:lumMod val="50000"/>
            </a:schemeClr>
          </a:solidFill>
        </p:spPr>
        <p:txBody>
          <a:bodyPr tIns="2880576" anchor="t" anchorCtr="1">
            <a:normAutofit/>
          </a:bodyPr>
          <a:lstStyle>
            <a:lvl1pPr marL="0" indent="0">
              <a:buNone/>
              <a:defRPr sz="1500"/>
            </a:lvl1pPr>
          </a:lstStyle>
          <a:p>
            <a:r>
              <a:rPr lang="en-GB" dirty="0"/>
              <a:t>Click icon to add picture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GB" dirty="0"/>
              <a:t>Month 2016</a:t>
            </a: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751DFAA-887F-4071-8EAD-E8CA316FCF0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3" name="smartart"/>
          <p:cNvSpPr>
            <a:spLocks noGrp="1"/>
          </p:cNvSpPr>
          <p:nvPr>
            <p:ph type="dgm" sz="quarter" idx="20" hasCustomPrompt="1"/>
          </p:nvPr>
        </p:nvSpPr>
        <p:spPr>
          <a:xfrm>
            <a:off x="10793052" y="6255782"/>
            <a:ext cx="981186" cy="214227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lIns="0" tIns="0" rIns="0" bIns="0"/>
          <a:lstStyle>
            <a:lvl1pPr marL="0" indent="0">
              <a:buNone/>
              <a:defRPr sz="100" baseline="0"/>
            </a:lvl1pPr>
          </a:lstStyle>
          <a:p>
            <a:r>
              <a:rPr lang="en-GB" sz="100" dirty="0"/>
              <a:t> </a:t>
            </a:r>
            <a:endParaRPr lang="en-GB" dirty="0"/>
          </a:p>
        </p:txBody>
      </p:sp>
      <p:pic>
        <p:nvPicPr>
          <p:cNvPr id="14" name="logo_blaa" hidden="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3051" y="6255782"/>
            <a:ext cx="981013" cy="214063"/>
          </a:xfrm>
          <a:prstGeom prst="rect">
            <a:avLst/>
          </a:prstGeom>
        </p:spPr>
      </p:pic>
      <p:pic>
        <p:nvPicPr>
          <p:cNvPr id="15" name="logo_hvit" hidden="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3051" y="6255782"/>
            <a:ext cx="981013" cy="214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8320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954181" y="2700338"/>
            <a:ext cx="4320821" cy="3420428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5635071" y="2700338"/>
            <a:ext cx="4320821" cy="3420428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Month 2016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132744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954181" y="2700337"/>
            <a:ext cx="4320821" cy="585073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68" indent="0">
              <a:buNone/>
              <a:defRPr sz="2000" b="1"/>
            </a:lvl2pPr>
            <a:lvl3pPr marL="914537" indent="0">
              <a:buNone/>
              <a:defRPr sz="1800" b="1"/>
            </a:lvl3pPr>
            <a:lvl4pPr marL="1371806" indent="0">
              <a:buNone/>
              <a:defRPr sz="1600" b="1"/>
            </a:lvl4pPr>
            <a:lvl5pPr marL="1829074" indent="0">
              <a:buNone/>
              <a:defRPr sz="1600" b="1"/>
            </a:lvl5pPr>
            <a:lvl6pPr marL="2286343" indent="0">
              <a:buNone/>
              <a:defRPr sz="1600" b="1"/>
            </a:lvl6pPr>
            <a:lvl7pPr marL="2743612" indent="0">
              <a:buNone/>
              <a:defRPr sz="1600" b="1"/>
            </a:lvl7pPr>
            <a:lvl8pPr marL="3200880" indent="0">
              <a:buNone/>
              <a:defRPr sz="1600" b="1"/>
            </a:lvl8pPr>
            <a:lvl9pPr marL="3658148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954181" y="3285410"/>
            <a:ext cx="4320821" cy="2835355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5635071" y="2700337"/>
            <a:ext cx="4320821" cy="585073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68" indent="0">
              <a:buNone/>
              <a:defRPr sz="2000" b="1"/>
            </a:lvl2pPr>
            <a:lvl3pPr marL="914537" indent="0">
              <a:buNone/>
              <a:defRPr sz="1800" b="1"/>
            </a:lvl3pPr>
            <a:lvl4pPr marL="1371806" indent="0">
              <a:buNone/>
              <a:defRPr sz="1600" b="1"/>
            </a:lvl4pPr>
            <a:lvl5pPr marL="1829074" indent="0">
              <a:buNone/>
              <a:defRPr sz="1600" b="1"/>
            </a:lvl5pPr>
            <a:lvl6pPr marL="2286343" indent="0">
              <a:buNone/>
              <a:defRPr sz="1600" b="1"/>
            </a:lvl6pPr>
            <a:lvl7pPr marL="2743612" indent="0">
              <a:buNone/>
              <a:defRPr sz="1600" b="1"/>
            </a:lvl7pPr>
            <a:lvl8pPr marL="3200880" indent="0">
              <a:buNone/>
              <a:defRPr sz="1600" b="1"/>
            </a:lvl8pPr>
            <a:lvl9pPr marL="3658148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5635071" y="3285410"/>
            <a:ext cx="4320821" cy="2835355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Month 2016</a:t>
            </a:r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Tit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846632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5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e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emf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18" Type="http://schemas.openxmlformats.org/officeDocument/2006/relationships/image" Target="../media/image5.emf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image" Target="../media/image4.emf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3.emf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emf"/><Relationship Id="rId10" Type="http://schemas.openxmlformats.org/officeDocument/2006/relationships/slideLayout" Target="../slideLayouts/slideLayout22.xml"/><Relationship Id="rId19" Type="http://schemas.openxmlformats.org/officeDocument/2006/relationships/image" Target="../media/image8.png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954182" y="887946"/>
            <a:ext cx="9001711" cy="926662"/>
          </a:xfrm>
          <a:prstGeom prst="rect">
            <a:avLst/>
          </a:prstGeom>
          <a:blipFill dpi="0" rotWithShape="1">
            <a:blip r:embed="rId14"/>
            <a:srcRect/>
            <a:tile tx="0" ty="0" sx="100000" sy="100000" flip="xy" algn="bl"/>
          </a:blipFill>
        </p:spPr>
        <p:txBody>
          <a:bodyPr vert="horz" lIns="0" tIns="0" rIns="0" bIns="270054" rtlCol="0" anchor="ctr" anchorCtr="0">
            <a:sp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954182" y="2700338"/>
            <a:ext cx="9001711" cy="342042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9109672" y="6255782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r>
              <a:rPr lang="nb-NO" dirty="0" err="1"/>
              <a:t>Month</a:t>
            </a:r>
            <a:r>
              <a:rPr lang="nb-NO" dirty="0"/>
              <a:t> 2016</a:t>
            </a: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954183" y="6255782"/>
            <a:ext cx="7443537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459087" y="6255782"/>
            <a:ext cx="308812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1" name="cyan" hidden="1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85844" cy="6861466"/>
          </a:xfrm>
          <a:prstGeom prst="rect">
            <a:avLst/>
          </a:prstGeom>
        </p:spPr>
      </p:pic>
      <p:sp>
        <p:nvSpPr>
          <p:cNvPr id="12" name="Fokustekst" hidden="1"/>
          <p:cNvSpPr txBox="1"/>
          <p:nvPr userDrawn="1"/>
        </p:nvSpPr>
        <p:spPr>
          <a:xfrm>
            <a:off x="6050666" y="3028450"/>
            <a:ext cx="2971993" cy="1199293"/>
          </a:xfrm>
          <a:prstGeom prst="rect">
            <a:avLst/>
          </a:prstGeom>
          <a:noFill/>
        </p:spPr>
        <p:txBody>
          <a:bodyPr wrap="square" lIns="45729" tIns="0" rIns="45729" bIns="0" rtlCol="0" anchor="t">
            <a:normAutofit/>
          </a:bodyPr>
          <a:lstStyle/>
          <a:p>
            <a:r>
              <a:rPr lang="en-GB" sz="2000" dirty="0" err="1">
                <a:solidFill>
                  <a:schemeClr val="tx2"/>
                </a:solidFill>
              </a:rPr>
              <a:t>Klikk</a:t>
            </a:r>
            <a:r>
              <a:rPr lang="en-GB" sz="2000" baseline="0" dirty="0">
                <a:solidFill>
                  <a:schemeClr val="tx2"/>
                </a:solidFill>
              </a:rPr>
              <a:t> for å </a:t>
            </a:r>
            <a:r>
              <a:rPr lang="en-GB" sz="2000" baseline="0" dirty="0" err="1">
                <a:solidFill>
                  <a:schemeClr val="tx2"/>
                </a:solidFill>
              </a:rPr>
              <a:t>redigere</a:t>
            </a:r>
            <a:r>
              <a:rPr lang="en-GB" sz="2000" baseline="0" dirty="0">
                <a:solidFill>
                  <a:schemeClr val="tx2"/>
                </a:solidFill>
              </a:rPr>
              <a:t> </a:t>
            </a:r>
            <a:r>
              <a:rPr lang="en-GB" sz="2000" baseline="0" dirty="0" err="1">
                <a:solidFill>
                  <a:schemeClr val="tx2"/>
                </a:solidFill>
              </a:rPr>
              <a:t>tekst</a:t>
            </a:r>
            <a:endParaRPr lang="en-GB" sz="2000" dirty="0">
              <a:solidFill>
                <a:schemeClr val="tx2"/>
              </a:solidFill>
            </a:endParaRPr>
          </a:p>
        </p:txBody>
      </p:sp>
      <p:grpSp>
        <p:nvGrpSpPr>
          <p:cNvPr id="13" name="Fokuspunkt" hidden="1"/>
          <p:cNvGrpSpPr/>
          <p:nvPr userDrawn="1"/>
        </p:nvGrpSpPr>
        <p:grpSpPr>
          <a:xfrm>
            <a:off x="3003638" y="2618899"/>
            <a:ext cx="2797068" cy="1620203"/>
            <a:chOff x="8236529" y="3435928"/>
            <a:chExt cx="5593771" cy="3240405"/>
          </a:xfrm>
        </p:grpSpPr>
        <p:sp>
          <p:nvSpPr>
            <p:cNvPr id="14" name="Ellipse 13" hidden="1"/>
            <p:cNvSpPr/>
            <p:nvPr userDrawn="1"/>
          </p:nvSpPr>
          <p:spPr>
            <a:xfrm>
              <a:off x="8605574" y="3804973"/>
              <a:ext cx="2502313" cy="2502313"/>
            </a:xfrm>
            <a:prstGeom prst="ellipse">
              <a:avLst/>
            </a:prstGeom>
            <a:noFill/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799"/>
            </a:p>
          </p:txBody>
        </p:sp>
        <p:sp>
          <p:nvSpPr>
            <p:cNvPr id="15" name="Ellipse 14" hidden="1"/>
            <p:cNvSpPr/>
            <p:nvPr userDrawn="1"/>
          </p:nvSpPr>
          <p:spPr>
            <a:xfrm>
              <a:off x="8236529" y="3435928"/>
              <a:ext cx="3240405" cy="3240405"/>
            </a:xfrm>
            <a:prstGeom prst="ellipse">
              <a:avLst/>
            </a:prstGeom>
            <a:noFill/>
            <a:ln w="63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799"/>
            </a:p>
          </p:txBody>
        </p:sp>
        <p:cxnSp>
          <p:nvCxnSpPr>
            <p:cNvPr id="16" name="Rett linje 15" hidden="1"/>
            <p:cNvCxnSpPr/>
            <p:nvPr userDrawn="1"/>
          </p:nvCxnSpPr>
          <p:spPr>
            <a:xfrm>
              <a:off x="10657830" y="5033616"/>
              <a:ext cx="3172470" cy="0"/>
            </a:xfrm>
            <a:prstGeom prst="line">
              <a:avLst/>
            </a:prstGeom>
            <a:ln w="19050">
              <a:solidFill>
                <a:schemeClr val="tx2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Ellipse 16" hidden="1"/>
            <p:cNvSpPr/>
            <p:nvPr userDrawn="1"/>
          </p:nvSpPr>
          <p:spPr>
            <a:xfrm>
              <a:off x="9055630" y="4255029"/>
              <a:ext cx="1602200" cy="1602200"/>
            </a:xfrm>
            <a:prstGeom prst="ellipse">
              <a:avLst/>
            </a:prstGeom>
            <a:noFill/>
            <a:ln w="190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799"/>
            </a:p>
          </p:txBody>
        </p:sp>
      </p:grpSp>
      <p:pic>
        <p:nvPicPr>
          <p:cNvPr id="8" name="magenta" hidden="1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092" cy="6858000"/>
          </a:xfrm>
          <a:prstGeom prst="rect">
            <a:avLst/>
          </a:prstGeom>
        </p:spPr>
      </p:pic>
      <p:pic>
        <p:nvPicPr>
          <p:cNvPr id="18" name="gul" hidden="1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092" cy="6858000"/>
          </a:xfrm>
          <a:prstGeom prst="rect">
            <a:avLst/>
          </a:prstGeom>
        </p:spPr>
      </p:pic>
      <p:pic>
        <p:nvPicPr>
          <p:cNvPr id="7" name="gronn" hidden="1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092" cy="6858000"/>
          </a:xfrm>
          <a:prstGeom prst="rect">
            <a:avLst/>
          </a:prstGeom>
        </p:spPr>
      </p:pic>
      <p:pic>
        <p:nvPicPr>
          <p:cNvPr id="19" name="sinteflogo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3051" y="6255782"/>
            <a:ext cx="981013" cy="214063"/>
          </a:xfrm>
          <a:prstGeom prst="rect">
            <a:avLst/>
          </a:prstGeom>
        </p:spPr>
      </p:pic>
      <p:grpSp>
        <p:nvGrpSpPr>
          <p:cNvPr id="29" name="bunnramme" hidden="1"/>
          <p:cNvGrpSpPr/>
          <p:nvPr userDrawn="1"/>
        </p:nvGrpSpPr>
        <p:grpSpPr>
          <a:xfrm>
            <a:off x="1412941" y="2558167"/>
            <a:ext cx="5565274" cy="1990806"/>
            <a:chOff x="2825698" y="5116333"/>
            <a:chExt cx="11129823" cy="3981613"/>
          </a:xfrm>
        </p:grpSpPr>
        <p:sp>
          <p:nvSpPr>
            <p:cNvPr id="30" name="bunnpunkt"/>
            <p:cNvSpPr/>
            <p:nvPr userDrawn="1"/>
          </p:nvSpPr>
          <p:spPr>
            <a:xfrm rot="10800000">
              <a:off x="13739494" y="8881919"/>
              <a:ext cx="216027" cy="216027"/>
            </a:xfrm>
            <a:prstGeom prst="ellipse">
              <a:avLst/>
            </a:prstGeom>
            <a:solidFill>
              <a:schemeClr val="tx2"/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1088639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2177278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3265917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4354556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5443195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6531834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7620472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8709111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nb-NO" sz="4300"/>
            </a:p>
          </p:txBody>
        </p:sp>
        <p:cxnSp>
          <p:nvCxnSpPr>
            <p:cNvPr id="31" name="høyrelinje"/>
            <p:cNvCxnSpPr/>
            <p:nvPr userDrawn="1"/>
          </p:nvCxnSpPr>
          <p:spPr>
            <a:xfrm flipV="1">
              <a:off x="13847508" y="5116333"/>
              <a:ext cx="0" cy="3873600"/>
            </a:xfrm>
            <a:prstGeom prst="line">
              <a:avLst/>
            </a:prstGeom>
            <a:solidFill>
              <a:schemeClr val="tx2"/>
            </a:solidFill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bunnlinje"/>
            <p:cNvCxnSpPr/>
            <p:nvPr userDrawn="1"/>
          </p:nvCxnSpPr>
          <p:spPr>
            <a:xfrm flipH="1">
              <a:off x="2825698" y="8989933"/>
              <a:ext cx="11053382" cy="0"/>
            </a:xfrm>
            <a:prstGeom prst="line">
              <a:avLst/>
            </a:prstGeom>
            <a:solidFill>
              <a:schemeClr val="tx2"/>
            </a:solidFill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toppramme" hidden="1"/>
          <p:cNvGrpSpPr/>
          <p:nvPr userDrawn="1"/>
        </p:nvGrpSpPr>
        <p:grpSpPr>
          <a:xfrm>
            <a:off x="1770152" y="2076657"/>
            <a:ext cx="5557261" cy="893450"/>
            <a:chOff x="3540073" y="4040672"/>
            <a:chExt cx="11461584" cy="1786900"/>
          </a:xfrm>
        </p:grpSpPr>
        <p:cxnSp>
          <p:nvCxnSpPr>
            <p:cNvPr id="34" name="venstrelinje"/>
            <p:cNvCxnSpPr/>
            <p:nvPr userDrawn="1"/>
          </p:nvCxnSpPr>
          <p:spPr>
            <a:xfrm>
              <a:off x="3701882" y="4387572"/>
              <a:ext cx="0" cy="1440000"/>
            </a:xfrm>
            <a:prstGeom prst="line">
              <a:avLst/>
            </a:prstGeom>
            <a:solidFill>
              <a:schemeClr val="tx2"/>
            </a:solidFill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topplinje"/>
            <p:cNvCxnSpPr/>
            <p:nvPr userDrawn="1"/>
          </p:nvCxnSpPr>
          <p:spPr>
            <a:xfrm>
              <a:off x="3863690" y="4202692"/>
              <a:ext cx="11137967" cy="0"/>
            </a:xfrm>
            <a:prstGeom prst="line">
              <a:avLst/>
            </a:prstGeom>
            <a:solidFill>
              <a:schemeClr val="tx2"/>
            </a:solidFill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oppunkt"/>
            <p:cNvSpPr/>
            <p:nvPr userDrawn="1"/>
          </p:nvSpPr>
          <p:spPr>
            <a:xfrm>
              <a:off x="3540073" y="4040672"/>
              <a:ext cx="334139" cy="324040"/>
            </a:xfrm>
            <a:prstGeom prst="ellipse">
              <a:avLst/>
            </a:prstGeom>
            <a:noFill/>
            <a:ln w="254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1088639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2177278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3265917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4354556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5443195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6531834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7620472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8709111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nb-NO" sz="4300"/>
            </a:p>
          </p:txBody>
        </p:sp>
      </p:grpSp>
    </p:spTree>
    <p:extLst>
      <p:ext uri="{BB962C8B-B14F-4D97-AF65-F5344CB8AC3E}">
        <p14:creationId xmlns:p14="http://schemas.microsoft.com/office/powerpoint/2010/main" val="1643857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6" r:id="rId3"/>
    <p:sldLayoutId id="2147483651" r:id="rId4"/>
    <p:sldLayoutId id="2147483656" r:id="rId5"/>
    <p:sldLayoutId id="2147483673" r:id="rId6"/>
    <p:sldLayoutId id="2147483657" r:id="rId7"/>
    <p:sldLayoutId id="2147483652" r:id="rId8"/>
    <p:sldLayoutId id="2147483653" r:id="rId9"/>
    <p:sldLayoutId id="2147483654" r:id="rId10"/>
    <p:sldLayoutId id="2147483655" r:id="rId11"/>
    <p:sldLayoutId id="2147483679" r:id="rId12"/>
  </p:sldLayoutIdLst>
  <p:hf hdr="0" ftr="0" dt="0"/>
  <p:txStyles>
    <p:titleStyle>
      <a:lvl1pPr algn="l" defTabSz="914537" rtl="0" eaLnBrk="1" latinLnBrk="0" hangingPunct="1">
        <a:lnSpc>
          <a:spcPct val="100000"/>
        </a:lnSpc>
        <a:spcBef>
          <a:spcPct val="0"/>
        </a:spcBef>
        <a:buNone/>
        <a:defRPr sz="43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96079" indent="-216043" algn="l" defTabSz="914537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115" indent="-216043" algn="l" defTabSz="914537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756151" indent="-216043" algn="l" defTabSz="914537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936187" indent="-216043" algn="l" defTabSz="914537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116223" indent="-216043" algn="l" defTabSz="914537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977" indent="-228634" algn="l" defTabSz="91453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246" indent="-228634" algn="l" defTabSz="91453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514" indent="-228634" algn="l" defTabSz="91453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783" indent="-228634" algn="l" defTabSz="91453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5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68" algn="l" defTabSz="9145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537" algn="l" defTabSz="9145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806" algn="l" defTabSz="9145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9074" algn="l" defTabSz="9145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343" algn="l" defTabSz="9145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612" algn="l" defTabSz="9145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880" algn="l" defTabSz="9145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8148" algn="l" defTabSz="9145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954182" y="887946"/>
            <a:ext cx="9001711" cy="926662"/>
          </a:xfrm>
          <a:prstGeom prst="rect">
            <a:avLst/>
          </a:prstGeom>
          <a:blipFill dpi="0" rotWithShape="1">
            <a:blip r:embed="rId14"/>
            <a:srcRect/>
            <a:tile tx="0" ty="0" sx="100000" sy="100000" flip="xy" algn="bl"/>
          </a:blipFill>
        </p:spPr>
        <p:txBody>
          <a:bodyPr vert="horz" lIns="0" tIns="0" rIns="0" bIns="270054" rtlCol="0" anchor="ctr" anchorCtr="0">
            <a:sp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954182" y="2700338"/>
            <a:ext cx="9001711" cy="342042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9109671" y="6255782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r>
              <a:rPr lang="nb-NO"/>
              <a:t>Month 2016</a:t>
            </a:r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954183" y="6255782"/>
            <a:ext cx="7443537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459087" y="6255782"/>
            <a:ext cx="308812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1" name="cyan" hidden="1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7" y="1"/>
            <a:ext cx="12185844" cy="6861466"/>
          </a:xfrm>
          <a:prstGeom prst="rect">
            <a:avLst/>
          </a:prstGeom>
        </p:spPr>
      </p:pic>
      <p:sp>
        <p:nvSpPr>
          <p:cNvPr id="12" name="Fokustekst" hidden="1"/>
          <p:cNvSpPr txBox="1"/>
          <p:nvPr userDrawn="1"/>
        </p:nvSpPr>
        <p:spPr>
          <a:xfrm>
            <a:off x="6244093" y="3028450"/>
            <a:ext cx="2971993" cy="1199293"/>
          </a:xfrm>
          <a:prstGeom prst="rect">
            <a:avLst/>
          </a:prstGeom>
          <a:noFill/>
        </p:spPr>
        <p:txBody>
          <a:bodyPr wrap="square" lIns="45729" tIns="0" rIns="45729" bIns="0" rtlCol="0" anchor="t">
            <a:normAutofit/>
          </a:bodyPr>
          <a:lstStyle/>
          <a:p>
            <a:r>
              <a:rPr lang="en-GB" sz="2000" dirty="0" err="1">
                <a:solidFill>
                  <a:schemeClr val="tx2"/>
                </a:solidFill>
              </a:rPr>
              <a:t>Klikk</a:t>
            </a:r>
            <a:r>
              <a:rPr lang="en-GB" sz="2000" baseline="0" dirty="0">
                <a:solidFill>
                  <a:schemeClr val="tx2"/>
                </a:solidFill>
              </a:rPr>
              <a:t> for å </a:t>
            </a:r>
            <a:r>
              <a:rPr lang="en-GB" sz="2000" baseline="0" dirty="0" err="1">
                <a:solidFill>
                  <a:schemeClr val="tx2"/>
                </a:solidFill>
              </a:rPr>
              <a:t>redigere</a:t>
            </a:r>
            <a:r>
              <a:rPr lang="en-GB" sz="2000" baseline="0" dirty="0">
                <a:solidFill>
                  <a:schemeClr val="tx2"/>
                </a:solidFill>
              </a:rPr>
              <a:t> </a:t>
            </a:r>
            <a:r>
              <a:rPr lang="en-GB" sz="2000" baseline="0" dirty="0" err="1">
                <a:solidFill>
                  <a:schemeClr val="tx2"/>
                </a:solidFill>
              </a:rPr>
              <a:t>tekst</a:t>
            </a:r>
            <a:endParaRPr lang="en-GB" sz="2000" dirty="0">
              <a:solidFill>
                <a:schemeClr val="tx2"/>
              </a:solidFill>
            </a:endParaRPr>
          </a:p>
        </p:txBody>
      </p:sp>
      <p:grpSp>
        <p:nvGrpSpPr>
          <p:cNvPr id="13" name="Fokuspunkt" hidden="1"/>
          <p:cNvGrpSpPr/>
          <p:nvPr userDrawn="1"/>
        </p:nvGrpSpPr>
        <p:grpSpPr>
          <a:xfrm>
            <a:off x="3314406" y="2618899"/>
            <a:ext cx="2797068" cy="1620203"/>
            <a:chOff x="8236529" y="3435928"/>
            <a:chExt cx="5593771" cy="3240405"/>
          </a:xfrm>
        </p:grpSpPr>
        <p:sp>
          <p:nvSpPr>
            <p:cNvPr id="14" name="Ellipse 13"/>
            <p:cNvSpPr/>
            <p:nvPr userDrawn="1"/>
          </p:nvSpPr>
          <p:spPr>
            <a:xfrm>
              <a:off x="8605574" y="3804973"/>
              <a:ext cx="2502313" cy="2502313"/>
            </a:xfrm>
            <a:prstGeom prst="ellipse">
              <a:avLst/>
            </a:prstGeom>
            <a:noFill/>
            <a:ln w="254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799"/>
            </a:p>
          </p:txBody>
        </p:sp>
        <p:sp>
          <p:nvSpPr>
            <p:cNvPr id="15" name="Ellipse 14"/>
            <p:cNvSpPr/>
            <p:nvPr userDrawn="1"/>
          </p:nvSpPr>
          <p:spPr>
            <a:xfrm>
              <a:off x="8236529" y="3435928"/>
              <a:ext cx="3240405" cy="3240405"/>
            </a:xfrm>
            <a:prstGeom prst="ellipse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799"/>
            </a:p>
          </p:txBody>
        </p:sp>
        <p:cxnSp>
          <p:nvCxnSpPr>
            <p:cNvPr id="16" name="Rett linje 15"/>
            <p:cNvCxnSpPr/>
            <p:nvPr userDrawn="1"/>
          </p:nvCxnSpPr>
          <p:spPr>
            <a:xfrm>
              <a:off x="10657830" y="5033616"/>
              <a:ext cx="3172470" cy="0"/>
            </a:xfrm>
            <a:prstGeom prst="line">
              <a:avLst/>
            </a:prstGeom>
            <a:ln w="38100">
              <a:solidFill>
                <a:schemeClr val="tx2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Ellipse 16"/>
            <p:cNvSpPr/>
            <p:nvPr userDrawn="1"/>
          </p:nvSpPr>
          <p:spPr>
            <a:xfrm>
              <a:off x="9055630" y="4255029"/>
              <a:ext cx="1602200" cy="1602200"/>
            </a:xfrm>
            <a:prstGeom prst="ellipse">
              <a:avLst/>
            </a:prstGeom>
            <a:noFill/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799"/>
            </a:p>
          </p:txBody>
        </p:sp>
      </p:grpSp>
      <p:pic>
        <p:nvPicPr>
          <p:cNvPr id="8" name="magenta" hidden="1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092" cy="6858000"/>
          </a:xfrm>
          <a:prstGeom prst="rect">
            <a:avLst/>
          </a:prstGeom>
        </p:spPr>
      </p:pic>
      <p:pic>
        <p:nvPicPr>
          <p:cNvPr id="18" name="gul" hidden="1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092" cy="6858000"/>
          </a:xfrm>
          <a:prstGeom prst="rect">
            <a:avLst/>
          </a:prstGeom>
        </p:spPr>
      </p:pic>
      <p:pic>
        <p:nvPicPr>
          <p:cNvPr id="7" name="gronn" hidden="1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092" cy="6858000"/>
          </a:xfrm>
          <a:prstGeom prst="rect">
            <a:avLst/>
          </a:prstGeom>
        </p:spPr>
      </p:pic>
      <p:pic>
        <p:nvPicPr>
          <p:cNvPr id="20" name="sinteflogo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3051" y="6255782"/>
            <a:ext cx="981013" cy="214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04100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8" r:id="rId1"/>
    <p:sldLayoutId id="2147483661" r:id="rId2"/>
    <p:sldLayoutId id="2147483663" r:id="rId3"/>
    <p:sldLayoutId id="2147483674" r:id="rId4"/>
    <p:sldLayoutId id="2147483664" r:id="rId5"/>
    <p:sldLayoutId id="2147483666" r:id="rId6"/>
    <p:sldLayoutId id="2147483667" r:id="rId7"/>
    <p:sldLayoutId id="2147483672" r:id="rId8"/>
    <p:sldLayoutId id="2147483675" r:id="rId9"/>
    <p:sldLayoutId id="2147483677" r:id="rId10"/>
    <p:sldLayoutId id="2147483668" r:id="rId11"/>
    <p:sldLayoutId id="2147483669" r:id="rId12"/>
  </p:sldLayoutIdLst>
  <p:hf hdr="0" ftr="0" dt="0"/>
  <p:txStyles>
    <p:titleStyle>
      <a:lvl1pPr algn="l" defTabSz="914537" rtl="0" eaLnBrk="1" latinLnBrk="0" hangingPunct="1">
        <a:lnSpc>
          <a:spcPct val="100000"/>
        </a:lnSpc>
        <a:spcBef>
          <a:spcPct val="0"/>
        </a:spcBef>
        <a:buNone/>
        <a:defRPr sz="43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96079" indent="-216043" algn="l" defTabSz="914537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115" indent="-216043" algn="l" defTabSz="914537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756151" indent="-216043" algn="l" defTabSz="914537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936187" indent="-216043" algn="l" defTabSz="914537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116223" indent="-216043" algn="l" defTabSz="914537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977" indent="-228634" algn="l" defTabSz="91453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246" indent="-228634" algn="l" defTabSz="91453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514" indent="-228634" algn="l" defTabSz="91453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783" indent="-228634" algn="l" defTabSz="91453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5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68" algn="l" defTabSz="9145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537" algn="l" defTabSz="9145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806" algn="l" defTabSz="9145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9074" algn="l" defTabSz="9145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343" algn="l" defTabSz="9145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612" algn="l" defTabSz="9145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880" algn="l" defTabSz="9145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8148" algn="l" defTabSz="9145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10" Type="http://schemas.openxmlformats.org/officeDocument/2006/relationships/image" Target="../media/image24.jpeg"/><Relationship Id="rId4" Type="http://schemas.openxmlformats.org/officeDocument/2006/relationships/image" Target="../media/image16.png"/><Relationship Id="rId9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6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4182" y="769640"/>
            <a:ext cx="10227165" cy="826689"/>
          </a:xfrm>
        </p:spPr>
        <p:txBody>
          <a:bodyPr/>
          <a:lstStyle/>
          <a:p>
            <a:r>
              <a:rPr lang="en-GB" sz="3600" dirty="0"/>
              <a:t>Manufacturing Technology Norwegian Catapult Centre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4182" y="2165684"/>
            <a:ext cx="10227165" cy="3955082"/>
          </a:xfrm>
        </p:spPr>
        <p:txBody>
          <a:bodyPr/>
          <a:lstStyle/>
          <a:p>
            <a:r>
              <a:rPr lang="en-GB" sz="2000" dirty="0"/>
              <a:t>Will develop and demonstrate innovative production processes and enabling technologies </a:t>
            </a:r>
            <a:br>
              <a:rPr lang="en-GB" sz="2000" dirty="0"/>
            </a:br>
            <a:r>
              <a:rPr lang="en-GB" sz="2000" dirty="0"/>
              <a:t>in mini factories, in cooperation with industry, research- and education institutions.</a:t>
            </a:r>
          </a:p>
          <a:p>
            <a:endParaRPr lang="en-GB" sz="2000" dirty="0"/>
          </a:p>
          <a:p>
            <a:r>
              <a:rPr lang="en-GB" sz="2000" dirty="0"/>
              <a:t>Will be a driving force in stimulating the Norwegian manufacturing industry to become:</a:t>
            </a:r>
          </a:p>
        </p:txBody>
      </p:sp>
      <p:grpSp>
        <p:nvGrpSpPr>
          <p:cNvPr id="675" name="Gruppe 5"/>
          <p:cNvGrpSpPr/>
          <p:nvPr/>
        </p:nvGrpSpPr>
        <p:grpSpPr>
          <a:xfrm>
            <a:off x="6846957" y="4524937"/>
            <a:ext cx="1582486" cy="1811335"/>
            <a:chOff x="1648745" y="4850302"/>
            <a:chExt cx="3165910" cy="3622669"/>
          </a:xfrm>
        </p:grpSpPr>
        <p:sp>
          <p:nvSpPr>
            <p:cNvPr id="676" name="Rektangel 12"/>
            <p:cNvSpPr/>
            <p:nvPr/>
          </p:nvSpPr>
          <p:spPr>
            <a:xfrm>
              <a:off x="1648745" y="7795863"/>
              <a:ext cx="3165910" cy="67710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sz="1600" dirty="0">
                  <a:solidFill>
                    <a:schemeClr val="tx2"/>
                  </a:solidFill>
                </a:rPr>
                <a:t>More productive</a:t>
              </a:r>
            </a:p>
          </p:txBody>
        </p:sp>
        <p:grpSp>
          <p:nvGrpSpPr>
            <p:cNvPr id="677" name="Gruppe 3"/>
            <p:cNvGrpSpPr/>
            <p:nvPr/>
          </p:nvGrpSpPr>
          <p:grpSpPr>
            <a:xfrm>
              <a:off x="1894373" y="4850302"/>
              <a:ext cx="2674612" cy="2674612"/>
              <a:chOff x="1894373" y="4850302"/>
              <a:chExt cx="2674612" cy="2674612"/>
            </a:xfrm>
          </p:grpSpPr>
          <p:sp>
            <p:nvSpPr>
              <p:cNvPr id="678" name="Ellipse 4"/>
              <p:cNvSpPr/>
              <p:nvPr/>
            </p:nvSpPr>
            <p:spPr>
              <a:xfrm>
                <a:off x="1894373" y="4850302"/>
                <a:ext cx="2674612" cy="2674612"/>
              </a:xfrm>
              <a:prstGeom prst="ellipse">
                <a:avLst/>
              </a:prstGeom>
              <a:noFill/>
              <a:ln w="25400">
                <a:solidFill>
                  <a:schemeClr val="accent2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679" name="Freeform 678"/>
              <p:cNvSpPr>
                <a:spLocks noEditPoints="1"/>
              </p:cNvSpPr>
              <p:nvPr/>
            </p:nvSpPr>
            <p:spPr bwMode="auto">
              <a:xfrm>
                <a:off x="2698285" y="5716284"/>
                <a:ext cx="1058706" cy="1070884"/>
              </a:xfrm>
              <a:custGeom>
                <a:avLst/>
                <a:gdLst>
                  <a:gd name="T0" fmla="*/ 37 w 512"/>
                  <a:gd name="T1" fmla="*/ 481 h 518"/>
                  <a:gd name="T2" fmla="*/ 37 w 512"/>
                  <a:gd name="T3" fmla="*/ 480 h 518"/>
                  <a:gd name="T4" fmla="*/ 36 w 512"/>
                  <a:gd name="T5" fmla="*/ 480 h 518"/>
                  <a:gd name="T6" fmla="*/ 36 w 512"/>
                  <a:gd name="T7" fmla="*/ 0 h 518"/>
                  <a:gd name="T8" fmla="*/ 0 w 512"/>
                  <a:gd name="T9" fmla="*/ 0 h 518"/>
                  <a:gd name="T10" fmla="*/ 0 w 512"/>
                  <a:gd name="T11" fmla="*/ 518 h 518"/>
                  <a:gd name="T12" fmla="*/ 512 w 512"/>
                  <a:gd name="T13" fmla="*/ 518 h 518"/>
                  <a:gd name="T14" fmla="*/ 512 w 512"/>
                  <a:gd name="T15" fmla="*/ 481 h 518"/>
                  <a:gd name="T16" fmla="*/ 37 w 512"/>
                  <a:gd name="T17" fmla="*/ 481 h 518"/>
                  <a:gd name="T18" fmla="*/ 162 w 512"/>
                  <a:gd name="T19" fmla="*/ 335 h 518"/>
                  <a:gd name="T20" fmla="*/ 191 w 512"/>
                  <a:gd name="T21" fmla="*/ 323 h 518"/>
                  <a:gd name="T22" fmla="*/ 311 w 512"/>
                  <a:gd name="T23" fmla="*/ 368 h 518"/>
                  <a:gd name="T24" fmla="*/ 356 w 512"/>
                  <a:gd name="T25" fmla="*/ 406 h 518"/>
                  <a:gd name="T26" fmla="*/ 394 w 512"/>
                  <a:gd name="T27" fmla="*/ 364 h 518"/>
                  <a:gd name="T28" fmla="*/ 391 w 512"/>
                  <a:gd name="T29" fmla="*/ 348 h 518"/>
                  <a:gd name="T30" fmla="*/ 461 w 512"/>
                  <a:gd name="T31" fmla="*/ 267 h 518"/>
                  <a:gd name="T32" fmla="*/ 489 w 512"/>
                  <a:gd name="T33" fmla="*/ 288 h 518"/>
                  <a:gd name="T34" fmla="*/ 502 w 512"/>
                  <a:gd name="T35" fmla="*/ 187 h 518"/>
                  <a:gd name="T36" fmla="*/ 408 w 512"/>
                  <a:gd name="T37" fmla="*/ 225 h 518"/>
                  <a:gd name="T38" fmla="*/ 432 w 512"/>
                  <a:gd name="T39" fmla="*/ 244 h 518"/>
                  <a:gd name="T40" fmla="*/ 363 w 512"/>
                  <a:gd name="T41" fmla="*/ 323 h 518"/>
                  <a:gd name="T42" fmla="*/ 324 w 512"/>
                  <a:gd name="T43" fmla="*/ 333 h 518"/>
                  <a:gd name="T44" fmla="*/ 203 w 512"/>
                  <a:gd name="T45" fmla="*/ 287 h 518"/>
                  <a:gd name="T46" fmla="*/ 155 w 512"/>
                  <a:gd name="T47" fmla="*/ 252 h 518"/>
                  <a:gd name="T48" fmla="*/ 120 w 512"/>
                  <a:gd name="T49" fmla="*/ 293 h 518"/>
                  <a:gd name="T50" fmla="*/ 120 w 512"/>
                  <a:gd name="T51" fmla="*/ 296 h 518"/>
                  <a:gd name="T52" fmla="*/ 66 w 512"/>
                  <a:gd name="T53" fmla="*/ 330 h 518"/>
                  <a:gd name="T54" fmla="*/ 66 w 512"/>
                  <a:gd name="T55" fmla="*/ 374 h 518"/>
                  <a:gd name="T56" fmla="*/ 139 w 512"/>
                  <a:gd name="T57" fmla="*/ 329 h 518"/>
                  <a:gd name="T58" fmla="*/ 162 w 512"/>
                  <a:gd name="T59" fmla="*/ 335 h 518"/>
                  <a:gd name="T60" fmla="*/ 162 w 512"/>
                  <a:gd name="T61" fmla="*/ 184 h 518"/>
                  <a:gd name="T62" fmla="*/ 185 w 512"/>
                  <a:gd name="T63" fmla="*/ 176 h 518"/>
                  <a:gd name="T64" fmla="*/ 253 w 512"/>
                  <a:gd name="T65" fmla="*/ 217 h 518"/>
                  <a:gd name="T66" fmla="*/ 253 w 512"/>
                  <a:gd name="T67" fmla="*/ 220 h 518"/>
                  <a:gd name="T68" fmla="*/ 293 w 512"/>
                  <a:gd name="T69" fmla="*/ 263 h 518"/>
                  <a:gd name="T70" fmla="*/ 336 w 512"/>
                  <a:gd name="T71" fmla="*/ 223 h 518"/>
                  <a:gd name="T72" fmla="*/ 336 w 512"/>
                  <a:gd name="T73" fmla="*/ 220 h 518"/>
                  <a:gd name="T74" fmla="*/ 333 w 512"/>
                  <a:gd name="T75" fmla="*/ 205 h 518"/>
                  <a:gd name="T76" fmla="*/ 411 w 512"/>
                  <a:gd name="T77" fmla="*/ 120 h 518"/>
                  <a:gd name="T78" fmla="*/ 457 w 512"/>
                  <a:gd name="T79" fmla="*/ 160 h 518"/>
                  <a:gd name="T80" fmla="*/ 485 w 512"/>
                  <a:gd name="T81" fmla="*/ 11 h 518"/>
                  <a:gd name="T82" fmla="*/ 343 w 512"/>
                  <a:gd name="T83" fmla="*/ 60 h 518"/>
                  <a:gd name="T84" fmla="*/ 383 w 512"/>
                  <a:gd name="T85" fmla="*/ 96 h 518"/>
                  <a:gd name="T86" fmla="*/ 306 w 512"/>
                  <a:gd name="T87" fmla="*/ 180 h 518"/>
                  <a:gd name="T88" fmla="*/ 294 w 512"/>
                  <a:gd name="T89" fmla="*/ 178 h 518"/>
                  <a:gd name="T90" fmla="*/ 272 w 512"/>
                  <a:gd name="T91" fmla="*/ 185 h 518"/>
                  <a:gd name="T92" fmla="*/ 203 w 512"/>
                  <a:gd name="T93" fmla="*/ 143 h 518"/>
                  <a:gd name="T94" fmla="*/ 203 w 512"/>
                  <a:gd name="T95" fmla="*/ 141 h 518"/>
                  <a:gd name="T96" fmla="*/ 161 w 512"/>
                  <a:gd name="T97" fmla="*/ 99 h 518"/>
                  <a:gd name="T98" fmla="*/ 120 w 512"/>
                  <a:gd name="T99" fmla="*/ 141 h 518"/>
                  <a:gd name="T100" fmla="*/ 120 w 512"/>
                  <a:gd name="T101" fmla="*/ 141 h 518"/>
                  <a:gd name="T102" fmla="*/ 121 w 512"/>
                  <a:gd name="T103" fmla="*/ 153 h 518"/>
                  <a:gd name="T104" fmla="*/ 66 w 512"/>
                  <a:gd name="T105" fmla="*/ 205 h 518"/>
                  <a:gd name="T106" fmla="*/ 66 w 512"/>
                  <a:gd name="T107" fmla="*/ 255 h 518"/>
                  <a:gd name="T108" fmla="*/ 146 w 512"/>
                  <a:gd name="T109" fmla="*/ 181 h 518"/>
                  <a:gd name="T110" fmla="*/ 162 w 512"/>
                  <a:gd name="T111" fmla="*/ 184 h 5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512" h="518">
                    <a:moveTo>
                      <a:pt x="37" y="481"/>
                    </a:moveTo>
                    <a:cubicBezTo>
                      <a:pt x="37" y="480"/>
                      <a:pt x="37" y="480"/>
                      <a:pt x="37" y="480"/>
                    </a:cubicBezTo>
                    <a:cubicBezTo>
                      <a:pt x="36" y="480"/>
                      <a:pt x="36" y="480"/>
                      <a:pt x="36" y="480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518"/>
                      <a:pt x="0" y="518"/>
                      <a:pt x="0" y="518"/>
                    </a:cubicBezTo>
                    <a:cubicBezTo>
                      <a:pt x="512" y="518"/>
                      <a:pt x="512" y="518"/>
                      <a:pt x="512" y="518"/>
                    </a:cubicBezTo>
                    <a:cubicBezTo>
                      <a:pt x="512" y="481"/>
                      <a:pt x="512" y="481"/>
                      <a:pt x="512" y="481"/>
                    </a:cubicBezTo>
                    <a:cubicBezTo>
                      <a:pt x="37" y="481"/>
                      <a:pt x="37" y="481"/>
                      <a:pt x="37" y="481"/>
                    </a:cubicBezTo>
                    <a:close/>
                    <a:moveTo>
                      <a:pt x="162" y="335"/>
                    </a:moveTo>
                    <a:cubicBezTo>
                      <a:pt x="173" y="335"/>
                      <a:pt x="183" y="331"/>
                      <a:pt x="191" y="323"/>
                    </a:cubicBezTo>
                    <a:cubicBezTo>
                      <a:pt x="311" y="368"/>
                      <a:pt x="311" y="368"/>
                      <a:pt x="311" y="368"/>
                    </a:cubicBezTo>
                    <a:cubicBezTo>
                      <a:pt x="313" y="391"/>
                      <a:pt x="333" y="408"/>
                      <a:pt x="356" y="406"/>
                    </a:cubicBezTo>
                    <a:cubicBezTo>
                      <a:pt x="378" y="404"/>
                      <a:pt x="395" y="386"/>
                      <a:pt x="394" y="364"/>
                    </a:cubicBezTo>
                    <a:cubicBezTo>
                      <a:pt x="394" y="359"/>
                      <a:pt x="393" y="353"/>
                      <a:pt x="391" y="348"/>
                    </a:cubicBezTo>
                    <a:cubicBezTo>
                      <a:pt x="461" y="267"/>
                      <a:pt x="461" y="267"/>
                      <a:pt x="461" y="267"/>
                    </a:cubicBezTo>
                    <a:cubicBezTo>
                      <a:pt x="489" y="288"/>
                      <a:pt x="489" y="288"/>
                      <a:pt x="489" y="288"/>
                    </a:cubicBezTo>
                    <a:cubicBezTo>
                      <a:pt x="502" y="187"/>
                      <a:pt x="502" y="187"/>
                      <a:pt x="502" y="187"/>
                    </a:cubicBezTo>
                    <a:cubicBezTo>
                      <a:pt x="408" y="225"/>
                      <a:pt x="408" y="225"/>
                      <a:pt x="408" y="225"/>
                    </a:cubicBezTo>
                    <a:cubicBezTo>
                      <a:pt x="432" y="244"/>
                      <a:pt x="432" y="244"/>
                      <a:pt x="432" y="244"/>
                    </a:cubicBezTo>
                    <a:cubicBezTo>
                      <a:pt x="363" y="323"/>
                      <a:pt x="363" y="323"/>
                      <a:pt x="363" y="323"/>
                    </a:cubicBezTo>
                    <a:cubicBezTo>
                      <a:pt x="349" y="319"/>
                      <a:pt x="334" y="323"/>
                      <a:pt x="324" y="333"/>
                    </a:cubicBezTo>
                    <a:cubicBezTo>
                      <a:pt x="203" y="287"/>
                      <a:pt x="203" y="287"/>
                      <a:pt x="203" y="287"/>
                    </a:cubicBezTo>
                    <a:cubicBezTo>
                      <a:pt x="199" y="265"/>
                      <a:pt x="178" y="249"/>
                      <a:pt x="155" y="252"/>
                    </a:cubicBezTo>
                    <a:cubicBezTo>
                      <a:pt x="135" y="256"/>
                      <a:pt x="120" y="273"/>
                      <a:pt x="120" y="293"/>
                    </a:cubicBezTo>
                    <a:cubicBezTo>
                      <a:pt x="120" y="294"/>
                      <a:pt x="120" y="295"/>
                      <a:pt x="120" y="296"/>
                    </a:cubicBezTo>
                    <a:cubicBezTo>
                      <a:pt x="66" y="330"/>
                      <a:pt x="66" y="330"/>
                      <a:pt x="66" y="330"/>
                    </a:cubicBezTo>
                    <a:cubicBezTo>
                      <a:pt x="66" y="374"/>
                      <a:pt x="66" y="374"/>
                      <a:pt x="66" y="374"/>
                    </a:cubicBezTo>
                    <a:cubicBezTo>
                      <a:pt x="139" y="329"/>
                      <a:pt x="139" y="329"/>
                      <a:pt x="139" y="329"/>
                    </a:cubicBezTo>
                    <a:cubicBezTo>
                      <a:pt x="146" y="333"/>
                      <a:pt x="154" y="335"/>
                      <a:pt x="162" y="335"/>
                    </a:cubicBezTo>
                    <a:moveTo>
                      <a:pt x="162" y="184"/>
                    </a:moveTo>
                    <a:cubicBezTo>
                      <a:pt x="170" y="184"/>
                      <a:pt x="178" y="181"/>
                      <a:pt x="185" y="176"/>
                    </a:cubicBezTo>
                    <a:cubicBezTo>
                      <a:pt x="253" y="217"/>
                      <a:pt x="253" y="217"/>
                      <a:pt x="253" y="217"/>
                    </a:cubicBezTo>
                    <a:cubicBezTo>
                      <a:pt x="253" y="218"/>
                      <a:pt x="253" y="219"/>
                      <a:pt x="253" y="220"/>
                    </a:cubicBezTo>
                    <a:cubicBezTo>
                      <a:pt x="252" y="243"/>
                      <a:pt x="270" y="263"/>
                      <a:pt x="293" y="263"/>
                    </a:cubicBezTo>
                    <a:cubicBezTo>
                      <a:pt x="316" y="264"/>
                      <a:pt x="335" y="246"/>
                      <a:pt x="336" y="223"/>
                    </a:cubicBezTo>
                    <a:cubicBezTo>
                      <a:pt x="336" y="222"/>
                      <a:pt x="336" y="221"/>
                      <a:pt x="336" y="220"/>
                    </a:cubicBezTo>
                    <a:cubicBezTo>
                      <a:pt x="336" y="215"/>
                      <a:pt x="335" y="210"/>
                      <a:pt x="333" y="205"/>
                    </a:cubicBezTo>
                    <a:cubicBezTo>
                      <a:pt x="411" y="120"/>
                      <a:pt x="411" y="120"/>
                      <a:pt x="411" y="120"/>
                    </a:cubicBezTo>
                    <a:cubicBezTo>
                      <a:pt x="457" y="160"/>
                      <a:pt x="457" y="160"/>
                      <a:pt x="457" y="160"/>
                    </a:cubicBezTo>
                    <a:cubicBezTo>
                      <a:pt x="485" y="11"/>
                      <a:pt x="485" y="11"/>
                      <a:pt x="485" y="11"/>
                    </a:cubicBezTo>
                    <a:cubicBezTo>
                      <a:pt x="343" y="60"/>
                      <a:pt x="343" y="60"/>
                      <a:pt x="343" y="60"/>
                    </a:cubicBezTo>
                    <a:cubicBezTo>
                      <a:pt x="383" y="96"/>
                      <a:pt x="383" y="96"/>
                      <a:pt x="383" y="96"/>
                    </a:cubicBezTo>
                    <a:cubicBezTo>
                      <a:pt x="306" y="180"/>
                      <a:pt x="306" y="180"/>
                      <a:pt x="306" y="180"/>
                    </a:cubicBezTo>
                    <a:cubicBezTo>
                      <a:pt x="302" y="179"/>
                      <a:pt x="298" y="178"/>
                      <a:pt x="294" y="178"/>
                    </a:cubicBezTo>
                    <a:cubicBezTo>
                      <a:pt x="286" y="178"/>
                      <a:pt x="278" y="180"/>
                      <a:pt x="272" y="185"/>
                    </a:cubicBezTo>
                    <a:cubicBezTo>
                      <a:pt x="203" y="143"/>
                      <a:pt x="203" y="143"/>
                      <a:pt x="203" y="143"/>
                    </a:cubicBezTo>
                    <a:cubicBezTo>
                      <a:pt x="203" y="143"/>
                      <a:pt x="203" y="142"/>
                      <a:pt x="203" y="141"/>
                    </a:cubicBezTo>
                    <a:cubicBezTo>
                      <a:pt x="203" y="118"/>
                      <a:pt x="185" y="99"/>
                      <a:pt x="161" y="99"/>
                    </a:cubicBezTo>
                    <a:cubicBezTo>
                      <a:pt x="138" y="99"/>
                      <a:pt x="120" y="118"/>
                      <a:pt x="120" y="141"/>
                    </a:cubicBezTo>
                    <a:cubicBezTo>
                      <a:pt x="120" y="141"/>
                      <a:pt x="120" y="141"/>
                      <a:pt x="120" y="141"/>
                    </a:cubicBezTo>
                    <a:cubicBezTo>
                      <a:pt x="120" y="145"/>
                      <a:pt x="120" y="149"/>
                      <a:pt x="121" y="153"/>
                    </a:cubicBezTo>
                    <a:cubicBezTo>
                      <a:pt x="66" y="205"/>
                      <a:pt x="66" y="205"/>
                      <a:pt x="66" y="205"/>
                    </a:cubicBezTo>
                    <a:cubicBezTo>
                      <a:pt x="66" y="255"/>
                      <a:pt x="66" y="255"/>
                      <a:pt x="66" y="255"/>
                    </a:cubicBezTo>
                    <a:cubicBezTo>
                      <a:pt x="146" y="181"/>
                      <a:pt x="146" y="181"/>
                      <a:pt x="146" y="181"/>
                    </a:cubicBezTo>
                    <a:cubicBezTo>
                      <a:pt x="151" y="183"/>
                      <a:pt x="156" y="184"/>
                      <a:pt x="162" y="184"/>
                    </a:cubicBezTo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</p:grpSp>
      </p:grpSp>
      <p:grpSp>
        <p:nvGrpSpPr>
          <p:cNvPr id="680" name="Gruppe 27"/>
          <p:cNvGrpSpPr/>
          <p:nvPr/>
        </p:nvGrpSpPr>
        <p:grpSpPr>
          <a:xfrm>
            <a:off x="1351180" y="4524936"/>
            <a:ext cx="1336910" cy="1811336"/>
            <a:chOff x="12654286" y="4850298"/>
            <a:chExt cx="2674612" cy="3622671"/>
          </a:xfrm>
        </p:grpSpPr>
        <p:sp>
          <p:nvSpPr>
            <p:cNvPr id="681" name="Rektangel 15"/>
            <p:cNvSpPr/>
            <p:nvPr/>
          </p:nvSpPr>
          <p:spPr>
            <a:xfrm>
              <a:off x="13120084" y="7795861"/>
              <a:ext cx="1743044" cy="67710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sz="1600" dirty="0">
                  <a:solidFill>
                    <a:schemeClr val="tx2"/>
                  </a:solidFill>
                </a:rPr>
                <a:t>Greener</a:t>
              </a:r>
            </a:p>
          </p:txBody>
        </p:sp>
        <p:grpSp>
          <p:nvGrpSpPr>
            <p:cNvPr id="682" name="Gruppe 23"/>
            <p:cNvGrpSpPr/>
            <p:nvPr/>
          </p:nvGrpSpPr>
          <p:grpSpPr>
            <a:xfrm>
              <a:off x="12654286" y="4850298"/>
              <a:ext cx="2674612" cy="2674612"/>
              <a:chOff x="12654286" y="4850298"/>
              <a:chExt cx="2674612" cy="2674612"/>
            </a:xfrm>
          </p:grpSpPr>
          <p:sp>
            <p:nvSpPr>
              <p:cNvPr id="683" name="Ellipse 9"/>
              <p:cNvSpPr/>
              <p:nvPr/>
            </p:nvSpPr>
            <p:spPr>
              <a:xfrm>
                <a:off x="12654286" y="4850298"/>
                <a:ext cx="2674612" cy="2674612"/>
              </a:xfrm>
              <a:prstGeom prst="ellipse">
                <a:avLst/>
              </a:prstGeom>
              <a:noFill/>
              <a:ln w="25400">
                <a:solidFill>
                  <a:schemeClr val="accent4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grpSp>
            <p:nvGrpSpPr>
              <p:cNvPr id="684" name="Group 17"/>
              <p:cNvGrpSpPr>
                <a:grpSpLocks noChangeAspect="1"/>
              </p:cNvGrpSpPr>
              <p:nvPr/>
            </p:nvGrpSpPr>
            <p:grpSpPr bwMode="auto">
              <a:xfrm>
                <a:off x="13464432" y="5606590"/>
                <a:ext cx="1133834" cy="1132140"/>
                <a:chOff x="5148" y="7010"/>
                <a:chExt cx="1339" cy="1337"/>
              </a:xfrm>
              <a:solidFill>
                <a:schemeClr val="tx1"/>
              </a:solidFill>
            </p:grpSpPr>
            <p:sp>
              <p:nvSpPr>
                <p:cNvPr id="685" name="Freeform 18"/>
                <p:cNvSpPr>
                  <a:spLocks/>
                </p:cNvSpPr>
                <p:nvPr/>
              </p:nvSpPr>
              <p:spPr bwMode="auto">
                <a:xfrm>
                  <a:off x="5148" y="7563"/>
                  <a:ext cx="1306" cy="784"/>
                </a:xfrm>
                <a:custGeom>
                  <a:avLst/>
                  <a:gdLst>
                    <a:gd name="T0" fmla="*/ 421 w 550"/>
                    <a:gd name="T1" fmla="*/ 249 h 330"/>
                    <a:gd name="T2" fmla="*/ 382 w 550"/>
                    <a:gd name="T3" fmla="*/ 254 h 330"/>
                    <a:gd name="T4" fmla="*/ 281 w 550"/>
                    <a:gd name="T5" fmla="*/ 192 h 330"/>
                    <a:gd name="T6" fmla="*/ 265 w 550"/>
                    <a:gd name="T7" fmla="*/ 192 h 330"/>
                    <a:gd name="T8" fmla="*/ 267 w 550"/>
                    <a:gd name="T9" fmla="*/ 138 h 330"/>
                    <a:gd name="T10" fmla="*/ 364 w 550"/>
                    <a:gd name="T11" fmla="*/ 81 h 330"/>
                    <a:gd name="T12" fmla="*/ 363 w 550"/>
                    <a:gd name="T13" fmla="*/ 78 h 330"/>
                    <a:gd name="T14" fmla="*/ 359 w 550"/>
                    <a:gd name="T15" fmla="*/ 58 h 330"/>
                    <a:gd name="T16" fmla="*/ 270 w 550"/>
                    <a:gd name="T17" fmla="*/ 106 h 330"/>
                    <a:gd name="T18" fmla="*/ 282 w 550"/>
                    <a:gd name="T19" fmla="*/ 6 h 330"/>
                    <a:gd name="T20" fmla="*/ 266 w 550"/>
                    <a:gd name="T21" fmla="*/ 3 h 330"/>
                    <a:gd name="T22" fmla="*/ 259 w 550"/>
                    <a:gd name="T23" fmla="*/ 0 h 330"/>
                    <a:gd name="T24" fmla="*/ 245 w 550"/>
                    <a:gd name="T25" fmla="*/ 120 h 330"/>
                    <a:gd name="T26" fmla="*/ 189 w 550"/>
                    <a:gd name="T27" fmla="*/ 63 h 330"/>
                    <a:gd name="T28" fmla="*/ 175 w 550"/>
                    <a:gd name="T29" fmla="*/ 82 h 330"/>
                    <a:gd name="T30" fmla="*/ 242 w 550"/>
                    <a:gd name="T31" fmla="*/ 159 h 330"/>
                    <a:gd name="T32" fmla="*/ 241 w 550"/>
                    <a:gd name="T33" fmla="*/ 191 h 330"/>
                    <a:gd name="T34" fmla="*/ 232 w 550"/>
                    <a:gd name="T35" fmla="*/ 191 h 330"/>
                    <a:gd name="T36" fmla="*/ 131 w 550"/>
                    <a:gd name="T37" fmla="*/ 251 h 330"/>
                    <a:gd name="T38" fmla="*/ 90 w 550"/>
                    <a:gd name="T39" fmla="*/ 242 h 330"/>
                    <a:gd name="T40" fmla="*/ 0 w 550"/>
                    <a:gd name="T41" fmla="*/ 325 h 330"/>
                    <a:gd name="T42" fmla="*/ 0 w 550"/>
                    <a:gd name="T43" fmla="*/ 330 h 330"/>
                    <a:gd name="T44" fmla="*/ 550 w 550"/>
                    <a:gd name="T45" fmla="*/ 330 h 330"/>
                    <a:gd name="T46" fmla="*/ 421 w 550"/>
                    <a:gd name="T47" fmla="*/ 249 h 3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550" h="330">
                      <a:moveTo>
                        <a:pt x="421" y="249"/>
                      </a:moveTo>
                      <a:cubicBezTo>
                        <a:pt x="408" y="249"/>
                        <a:pt x="395" y="250"/>
                        <a:pt x="382" y="254"/>
                      </a:cubicBezTo>
                      <a:cubicBezTo>
                        <a:pt x="358" y="220"/>
                        <a:pt x="322" y="198"/>
                        <a:pt x="281" y="192"/>
                      </a:cubicBezTo>
                      <a:cubicBezTo>
                        <a:pt x="265" y="192"/>
                        <a:pt x="265" y="192"/>
                        <a:pt x="265" y="192"/>
                      </a:cubicBezTo>
                      <a:cubicBezTo>
                        <a:pt x="265" y="177"/>
                        <a:pt x="266" y="158"/>
                        <a:pt x="267" y="138"/>
                      </a:cubicBezTo>
                      <a:cubicBezTo>
                        <a:pt x="296" y="113"/>
                        <a:pt x="329" y="94"/>
                        <a:pt x="364" y="81"/>
                      </a:cubicBezTo>
                      <a:cubicBezTo>
                        <a:pt x="364" y="80"/>
                        <a:pt x="364" y="79"/>
                        <a:pt x="363" y="78"/>
                      </a:cubicBezTo>
                      <a:cubicBezTo>
                        <a:pt x="361" y="72"/>
                        <a:pt x="360" y="65"/>
                        <a:pt x="359" y="58"/>
                      </a:cubicBezTo>
                      <a:cubicBezTo>
                        <a:pt x="327" y="70"/>
                        <a:pt x="297" y="86"/>
                        <a:pt x="270" y="106"/>
                      </a:cubicBezTo>
                      <a:cubicBezTo>
                        <a:pt x="272" y="75"/>
                        <a:pt x="276" y="40"/>
                        <a:pt x="282" y="6"/>
                      </a:cubicBezTo>
                      <a:cubicBezTo>
                        <a:pt x="277" y="6"/>
                        <a:pt x="271" y="4"/>
                        <a:pt x="266" y="3"/>
                      </a:cubicBezTo>
                      <a:cubicBezTo>
                        <a:pt x="263" y="2"/>
                        <a:pt x="261" y="1"/>
                        <a:pt x="259" y="0"/>
                      </a:cubicBezTo>
                      <a:cubicBezTo>
                        <a:pt x="252" y="42"/>
                        <a:pt x="247" y="84"/>
                        <a:pt x="245" y="120"/>
                      </a:cubicBezTo>
                      <a:cubicBezTo>
                        <a:pt x="233" y="105"/>
                        <a:pt x="217" y="87"/>
                        <a:pt x="189" y="63"/>
                      </a:cubicBezTo>
                      <a:cubicBezTo>
                        <a:pt x="185" y="70"/>
                        <a:pt x="180" y="76"/>
                        <a:pt x="175" y="82"/>
                      </a:cubicBezTo>
                      <a:cubicBezTo>
                        <a:pt x="215" y="117"/>
                        <a:pt x="232" y="141"/>
                        <a:pt x="242" y="159"/>
                      </a:cubicBezTo>
                      <a:cubicBezTo>
                        <a:pt x="242" y="171"/>
                        <a:pt x="241" y="182"/>
                        <a:pt x="241" y="191"/>
                      </a:cubicBezTo>
                      <a:cubicBezTo>
                        <a:pt x="232" y="191"/>
                        <a:pt x="232" y="191"/>
                        <a:pt x="232" y="191"/>
                      </a:cubicBezTo>
                      <a:cubicBezTo>
                        <a:pt x="192" y="197"/>
                        <a:pt x="155" y="218"/>
                        <a:pt x="131" y="251"/>
                      </a:cubicBezTo>
                      <a:cubicBezTo>
                        <a:pt x="118" y="245"/>
                        <a:pt x="104" y="242"/>
                        <a:pt x="90" y="242"/>
                      </a:cubicBezTo>
                      <a:cubicBezTo>
                        <a:pt x="40" y="242"/>
                        <a:pt x="0" y="279"/>
                        <a:pt x="0" y="325"/>
                      </a:cubicBezTo>
                      <a:cubicBezTo>
                        <a:pt x="0" y="327"/>
                        <a:pt x="0" y="328"/>
                        <a:pt x="0" y="330"/>
                      </a:cubicBezTo>
                      <a:cubicBezTo>
                        <a:pt x="550" y="330"/>
                        <a:pt x="550" y="330"/>
                        <a:pt x="550" y="330"/>
                      </a:cubicBezTo>
                      <a:cubicBezTo>
                        <a:pt x="529" y="282"/>
                        <a:pt x="479" y="249"/>
                        <a:pt x="421" y="24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19" tIns="45709" rIns="91419" bIns="45709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dirty="0"/>
                </a:p>
              </p:txBody>
            </p:sp>
            <p:sp>
              <p:nvSpPr>
                <p:cNvPr id="686" name="Freeform 19"/>
                <p:cNvSpPr>
                  <a:spLocks/>
                </p:cNvSpPr>
                <p:nvPr/>
              </p:nvSpPr>
              <p:spPr bwMode="auto">
                <a:xfrm>
                  <a:off x="5599" y="7010"/>
                  <a:ext cx="492" cy="579"/>
                </a:xfrm>
                <a:custGeom>
                  <a:avLst/>
                  <a:gdLst>
                    <a:gd name="T0" fmla="*/ 114 w 207"/>
                    <a:gd name="T1" fmla="*/ 112 h 244"/>
                    <a:gd name="T2" fmla="*/ 121 w 207"/>
                    <a:gd name="T3" fmla="*/ 127 h 244"/>
                    <a:gd name="T4" fmla="*/ 92 w 207"/>
                    <a:gd name="T5" fmla="*/ 239 h 244"/>
                    <a:gd name="T6" fmla="*/ 192 w 207"/>
                    <a:gd name="T7" fmla="*/ 174 h 244"/>
                    <a:gd name="T8" fmla="*/ 147 w 207"/>
                    <a:gd name="T9" fmla="*/ 5 h 244"/>
                    <a:gd name="T10" fmla="*/ 15 w 207"/>
                    <a:gd name="T11" fmla="*/ 119 h 244"/>
                    <a:gd name="T12" fmla="*/ 69 w 207"/>
                    <a:gd name="T13" fmla="*/ 233 h 244"/>
                    <a:gd name="T14" fmla="*/ 99 w 207"/>
                    <a:gd name="T15" fmla="*/ 118 h 244"/>
                    <a:gd name="T16" fmla="*/ 114 w 207"/>
                    <a:gd name="T17" fmla="*/ 112 h 2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07" h="244">
                      <a:moveTo>
                        <a:pt x="114" y="112"/>
                      </a:moveTo>
                      <a:cubicBezTo>
                        <a:pt x="120" y="114"/>
                        <a:pt x="123" y="121"/>
                        <a:pt x="121" y="127"/>
                      </a:cubicBezTo>
                      <a:cubicBezTo>
                        <a:pt x="108" y="159"/>
                        <a:pt x="99" y="199"/>
                        <a:pt x="92" y="239"/>
                      </a:cubicBezTo>
                      <a:cubicBezTo>
                        <a:pt x="136" y="244"/>
                        <a:pt x="179" y="217"/>
                        <a:pt x="192" y="174"/>
                      </a:cubicBezTo>
                      <a:cubicBezTo>
                        <a:pt x="207" y="125"/>
                        <a:pt x="168" y="12"/>
                        <a:pt x="147" y="5"/>
                      </a:cubicBezTo>
                      <a:cubicBezTo>
                        <a:pt x="130" y="0"/>
                        <a:pt x="30" y="70"/>
                        <a:pt x="15" y="119"/>
                      </a:cubicBezTo>
                      <a:cubicBezTo>
                        <a:pt x="0" y="166"/>
                        <a:pt x="24" y="215"/>
                        <a:pt x="69" y="233"/>
                      </a:cubicBezTo>
                      <a:cubicBezTo>
                        <a:pt x="76" y="192"/>
                        <a:pt x="86" y="152"/>
                        <a:pt x="99" y="118"/>
                      </a:cubicBezTo>
                      <a:cubicBezTo>
                        <a:pt x="102" y="112"/>
                        <a:pt x="108" y="109"/>
                        <a:pt x="114" y="1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19" tIns="45709" rIns="91419" bIns="45709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dirty="0"/>
                </a:p>
              </p:txBody>
            </p:sp>
            <p:sp>
              <p:nvSpPr>
                <p:cNvPr id="687" name="Freeform 20"/>
                <p:cNvSpPr>
                  <a:spLocks/>
                </p:cNvSpPr>
                <p:nvPr/>
              </p:nvSpPr>
              <p:spPr bwMode="auto">
                <a:xfrm>
                  <a:off x="5994" y="7473"/>
                  <a:ext cx="493" cy="425"/>
                </a:xfrm>
                <a:custGeom>
                  <a:avLst/>
                  <a:gdLst>
                    <a:gd name="T0" fmla="*/ 97 w 208"/>
                    <a:gd name="T1" fmla="*/ 84 h 179"/>
                    <a:gd name="T2" fmla="*/ 87 w 208"/>
                    <a:gd name="T3" fmla="*/ 98 h 179"/>
                    <a:gd name="T4" fmla="*/ 8 w 208"/>
                    <a:gd name="T5" fmla="*/ 119 h 179"/>
                    <a:gd name="T6" fmla="*/ 109 w 208"/>
                    <a:gd name="T7" fmla="*/ 164 h 179"/>
                    <a:gd name="T8" fmla="*/ 202 w 208"/>
                    <a:gd name="T9" fmla="*/ 47 h 179"/>
                    <a:gd name="T10" fmla="*/ 56 w 208"/>
                    <a:gd name="T11" fmla="*/ 15 h 179"/>
                    <a:gd name="T12" fmla="*/ 3 w 208"/>
                    <a:gd name="T13" fmla="*/ 96 h 179"/>
                    <a:gd name="T14" fmla="*/ 83 w 208"/>
                    <a:gd name="T15" fmla="*/ 75 h 179"/>
                    <a:gd name="T16" fmla="*/ 97 w 208"/>
                    <a:gd name="T17" fmla="*/ 84 h 1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08" h="179">
                      <a:moveTo>
                        <a:pt x="97" y="84"/>
                      </a:moveTo>
                      <a:cubicBezTo>
                        <a:pt x="98" y="91"/>
                        <a:pt x="94" y="97"/>
                        <a:pt x="87" y="98"/>
                      </a:cubicBezTo>
                      <a:cubicBezTo>
                        <a:pt x="60" y="102"/>
                        <a:pt x="34" y="110"/>
                        <a:pt x="8" y="119"/>
                      </a:cubicBezTo>
                      <a:cubicBezTo>
                        <a:pt x="24" y="159"/>
                        <a:pt x="69" y="179"/>
                        <a:pt x="109" y="164"/>
                      </a:cubicBezTo>
                      <a:cubicBezTo>
                        <a:pt x="150" y="150"/>
                        <a:pt x="208" y="64"/>
                        <a:pt x="202" y="47"/>
                      </a:cubicBezTo>
                      <a:cubicBezTo>
                        <a:pt x="196" y="32"/>
                        <a:pt x="97" y="0"/>
                        <a:pt x="56" y="15"/>
                      </a:cubicBezTo>
                      <a:cubicBezTo>
                        <a:pt x="22" y="27"/>
                        <a:pt x="0" y="60"/>
                        <a:pt x="3" y="96"/>
                      </a:cubicBezTo>
                      <a:cubicBezTo>
                        <a:pt x="29" y="86"/>
                        <a:pt x="56" y="79"/>
                        <a:pt x="83" y="75"/>
                      </a:cubicBezTo>
                      <a:cubicBezTo>
                        <a:pt x="90" y="74"/>
                        <a:pt x="96" y="78"/>
                        <a:pt x="97" y="8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19" tIns="45709" rIns="91419" bIns="45709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dirty="0"/>
                </a:p>
              </p:txBody>
            </p:sp>
            <p:sp>
              <p:nvSpPr>
                <p:cNvPr id="688" name="Freeform 21"/>
                <p:cNvSpPr>
                  <a:spLocks/>
                </p:cNvSpPr>
                <p:nvPr/>
              </p:nvSpPr>
              <p:spPr bwMode="auto">
                <a:xfrm>
                  <a:off x="5174" y="7397"/>
                  <a:ext cx="471" cy="427"/>
                </a:xfrm>
                <a:custGeom>
                  <a:avLst/>
                  <a:gdLst>
                    <a:gd name="T0" fmla="*/ 94 w 198"/>
                    <a:gd name="T1" fmla="*/ 83 h 180"/>
                    <a:gd name="T2" fmla="*/ 111 w 198"/>
                    <a:gd name="T3" fmla="*/ 80 h 180"/>
                    <a:gd name="T4" fmla="*/ 178 w 198"/>
                    <a:gd name="T5" fmla="*/ 133 h 180"/>
                    <a:gd name="T6" fmla="*/ 159 w 198"/>
                    <a:gd name="T7" fmla="*/ 31 h 180"/>
                    <a:gd name="T8" fmla="*/ 10 w 198"/>
                    <a:gd name="T9" fmla="*/ 15 h 180"/>
                    <a:gd name="T10" fmla="*/ 60 w 198"/>
                    <a:gd name="T11" fmla="*/ 156 h 180"/>
                    <a:gd name="T12" fmla="*/ 164 w 198"/>
                    <a:gd name="T13" fmla="*/ 151 h 180"/>
                    <a:gd name="T14" fmla="*/ 97 w 198"/>
                    <a:gd name="T15" fmla="*/ 99 h 180"/>
                    <a:gd name="T16" fmla="*/ 94 w 198"/>
                    <a:gd name="T17" fmla="*/ 83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98" h="180">
                      <a:moveTo>
                        <a:pt x="94" y="83"/>
                      </a:moveTo>
                      <a:cubicBezTo>
                        <a:pt x="98" y="78"/>
                        <a:pt x="105" y="76"/>
                        <a:pt x="111" y="80"/>
                      </a:cubicBezTo>
                      <a:cubicBezTo>
                        <a:pt x="138" y="100"/>
                        <a:pt x="160" y="117"/>
                        <a:pt x="178" y="133"/>
                      </a:cubicBezTo>
                      <a:cubicBezTo>
                        <a:pt x="198" y="99"/>
                        <a:pt x="189" y="56"/>
                        <a:pt x="159" y="31"/>
                      </a:cubicBezTo>
                      <a:cubicBezTo>
                        <a:pt x="124" y="4"/>
                        <a:pt x="22" y="0"/>
                        <a:pt x="10" y="15"/>
                      </a:cubicBezTo>
                      <a:cubicBezTo>
                        <a:pt x="0" y="27"/>
                        <a:pt x="25" y="128"/>
                        <a:pt x="60" y="156"/>
                      </a:cubicBezTo>
                      <a:cubicBezTo>
                        <a:pt x="91" y="180"/>
                        <a:pt x="135" y="178"/>
                        <a:pt x="164" y="151"/>
                      </a:cubicBezTo>
                      <a:cubicBezTo>
                        <a:pt x="146" y="136"/>
                        <a:pt x="124" y="119"/>
                        <a:pt x="97" y="99"/>
                      </a:cubicBezTo>
                      <a:cubicBezTo>
                        <a:pt x="92" y="95"/>
                        <a:pt x="90" y="88"/>
                        <a:pt x="94" y="8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19" tIns="45709" rIns="91419" bIns="45709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dirty="0"/>
                </a:p>
              </p:txBody>
            </p:sp>
          </p:grpSp>
        </p:grpSp>
      </p:grpSp>
      <p:grpSp>
        <p:nvGrpSpPr>
          <p:cNvPr id="689" name="Gruppe 18"/>
          <p:cNvGrpSpPr/>
          <p:nvPr/>
        </p:nvGrpSpPr>
        <p:grpSpPr>
          <a:xfrm>
            <a:off x="3233618" y="4524936"/>
            <a:ext cx="1336910" cy="1811336"/>
            <a:chOff x="5481009" y="4850300"/>
            <a:chExt cx="2674612" cy="3622670"/>
          </a:xfrm>
        </p:grpSpPr>
        <p:sp>
          <p:nvSpPr>
            <p:cNvPr id="690" name="Rektangel 13"/>
            <p:cNvSpPr/>
            <p:nvPr/>
          </p:nvSpPr>
          <p:spPr>
            <a:xfrm>
              <a:off x="5963924" y="7795862"/>
              <a:ext cx="1708796" cy="67710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sz="1600" dirty="0">
                  <a:solidFill>
                    <a:schemeClr val="tx2"/>
                  </a:solidFill>
                </a:rPr>
                <a:t>Smarter</a:t>
              </a:r>
            </a:p>
          </p:txBody>
        </p:sp>
        <p:grpSp>
          <p:nvGrpSpPr>
            <p:cNvPr id="691" name="Gruppe 6"/>
            <p:cNvGrpSpPr/>
            <p:nvPr/>
          </p:nvGrpSpPr>
          <p:grpSpPr>
            <a:xfrm>
              <a:off x="5481009" y="4850300"/>
              <a:ext cx="2674612" cy="2674612"/>
              <a:chOff x="5481009" y="4850300"/>
              <a:chExt cx="2674612" cy="2674612"/>
            </a:xfrm>
          </p:grpSpPr>
          <p:grpSp>
            <p:nvGrpSpPr>
              <p:cNvPr id="692" name="Group 691"/>
              <p:cNvGrpSpPr>
                <a:grpSpLocks noChangeAspect="1"/>
              </p:cNvGrpSpPr>
              <p:nvPr/>
            </p:nvGrpSpPr>
            <p:grpSpPr bwMode="auto">
              <a:xfrm>
                <a:off x="6467611" y="5576843"/>
                <a:ext cx="689472" cy="1221522"/>
                <a:chOff x="1763" y="3257"/>
                <a:chExt cx="692" cy="1226"/>
              </a:xfrm>
              <a:solidFill>
                <a:schemeClr val="tx1"/>
              </a:solidFill>
            </p:grpSpPr>
            <p:sp>
              <p:nvSpPr>
                <p:cNvPr id="694" name="Freeform 5"/>
                <p:cNvSpPr>
                  <a:spLocks/>
                </p:cNvSpPr>
                <p:nvPr/>
              </p:nvSpPr>
              <p:spPr bwMode="auto">
                <a:xfrm>
                  <a:off x="1763" y="3257"/>
                  <a:ext cx="692" cy="976"/>
                </a:xfrm>
                <a:custGeom>
                  <a:avLst/>
                  <a:gdLst>
                    <a:gd name="T0" fmla="*/ 290 w 290"/>
                    <a:gd name="T1" fmla="*/ 158 h 411"/>
                    <a:gd name="T2" fmla="*/ 273 w 290"/>
                    <a:gd name="T3" fmla="*/ 215 h 411"/>
                    <a:gd name="T4" fmla="*/ 218 w 290"/>
                    <a:gd name="T5" fmla="*/ 375 h 411"/>
                    <a:gd name="T6" fmla="*/ 216 w 290"/>
                    <a:gd name="T7" fmla="*/ 393 h 411"/>
                    <a:gd name="T8" fmla="*/ 197 w 290"/>
                    <a:gd name="T9" fmla="*/ 411 h 411"/>
                    <a:gd name="T10" fmla="*/ 93 w 290"/>
                    <a:gd name="T11" fmla="*/ 411 h 411"/>
                    <a:gd name="T12" fmla="*/ 74 w 290"/>
                    <a:gd name="T13" fmla="*/ 393 h 411"/>
                    <a:gd name="T14" fmla="*/ 72 w 290"/>
                    <a:gd name="T15" fmla="*/ 375 h 411"/>
                    <a:gd name="T16" fmla="*/ 18 w 290"/>
                    <a:gd name="T17" fmla="*/ 215 h 411"/>
                    <a:gd name="T18" fmla="*/ 0 w 290"/>
                    <a:gd name="T19" fmla="*/ 158 h 411"/>
                    <a:gd name="T20" fmla="*/ 0 w 290"/>
                    <a:gd name="T21" fmla="*/ 145 h 411"/>
                    <a:gd name="T22" fmla="*/ 145 w 290"/>
                    <a:gd name="T23" fmla="*/ 0 h 411"/>
                    <a:gd name="T24" fmla="*/ 290 w 290"/>
                    <a:gd name="T25" fmla="*/ 145 h 411"/>
                    <a:gd name="T26" fmla="*/ 290 w 290"/>
                    <a:gd name="T27" fmla="*/ 158 h 4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290" h="411">
                      <a:moveTo>
                        <a:pt x="290" y="158"/>
                      </a:moveTo>
                      <a:cubicBezTo>
                        <a:pt x="288" y="178"/>
                        <a:pt x="282" y="197"/>
                        <a:pt x="273" y="215"/>
                      </a:cubicBezTo>
                      <a:cubicBezTo>
                        <a:pt x="272" y="216"/>
                        <a:pt x="218" y="314"/>
                        <a:pt x="218" y="375"/>
                      </a:cubicBezTo>
                      <a:cubicBezTo>
                        <a:pt x="216" y="393"/>
                        <a:pt x="216" y="393"/>
                        <a:pt x="216" y="393"/>
                      </a:cubicBezTo>
                      <a:cubicBezTo>
                        <a:pt x="213" y="405"/>
                        <a:pt x="207" y="411"/>
                        <a:pt x="197" y="411"/>
                      </a:cubicBezTo>
                      <a:cubicBezTo>
                        <a:pt x="93" y="411"/>
                        <a:pt x="93" y="411"/>
                        <a:pt x="93" y="411"/>
                      </a:cubicBezTo>
                      <a:cubicBezTo>
                        <a:pt x="83" y="411"/>
                        <a:pt x="77" y="405"/>
                        <a:pt x="74" y="393"/>
                      </a:cubicBezTo>
                      <a:cubicBezTo>
                        <a:pt x="72" y="375"/>
                        <a:pt x="72" y="375"/>
                        <a:pt x="72" y="375"/>
                      </a:cubicBezTo>
                      <a:cubicBezTo>
                        <a:pt x="72" y="314"/>
                        <a:pt x="18" y="216"/>
                        <a:pt x="18" y="215"/>
                      </a:cubicBezTo>
                      <a:cubicBezTo>
                        <a:pt x="8" y="198"/>
                        <a:pt x="2" y="178"/>
                        <a:pt x="0" y="158"/>
                      </a:cubicBezTo>
                      <a:cubicBezTo>
                        <a:pt x="0" y="145"/>
                        <a:pt x="0" y="145"/>
                        <a:pt x="0" y="145"/>
                      </a:cubicBezTo>
                      <a:cubicBezTo>
                        <a:pt x="0" y="65"/>
                        <a:pt x="65" y="0"/>
                        <a:pt x="145" y="0"/>
                      </a:cubicBezTo>
                      <a:cubicBezTo>
                        <a:pt x="225" y="0"/>
                        <a:pt x="290" y="65"/>
                        <a:pt x="290" y="145"/>
                      </a:cubicBezTo>
                      <a:lnTo>
                        <a:pt x="290" y="15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19" tIns="45709" rIns="91419" bIns="45709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dirty="0"/>
                </a:p>
              </p:txBody>
            </p:sp>
            <p:sp>
              <p:nvSpPr>
                <p:cNvPr id="695" name="Freeform 6"/>
                <p:cNvSpPr>
                  <a:spLocks/>
                </p:cNvSpPr>
                <p:nvPr/>
              </p:nvSpPr>
              <p:spPr bwMode="auto">
                <a:xfrm>
                  <a:off x="1968" y="4295"/>
                  <a:ext cx="281" cy="88"/>
                </a:xfrm>
                <a:custGeom>
                  <a:avLst/>
                  <a:gdLst>
                    <a:gd name="T0" fmla="*/ 0 w 281"/>
                    <a:gd name="T1" fmla="*/ 88 h 88"/>
                    <a:gd name="T2" fmla="*/ 0 w 281"/>
                    <a:gd name="T3" fmla="*/ 0 h 88"/>
                    <a:gd name="T4" fmla="*/ 281 w 281"/>
                    <a:gd name="T5" fmla="*/ 0 h 88"/>
                    <a:gd name="T6" fmla="*/ 281 w 281"/>
                    <a:gd name="T7" fmla="*/ 88 h 88"/>
                    <a:gd name="T8" fmla="*/ 0 w 281"/>
                    <a:gd name="T9" fmla="*/ 88 h 88"/>
                    <a:gd name="T10" fmla="*/ 0 w 281"/>
                    <a:gd name="T11" fmla="*/ 88 h 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81" h="88">
                      <a:moveTo>
                        <a:pt x="0" y="88"/>
                      </a:moveTo>
                      <a:lnTo>
                        <a:pt x="0" y="0"/>
                      </a:lnTo>
                      <a:lnTo>
                        <a:pt x="281" y="0"/>
                      </a:lnTo>
                      <a:lnTo>
                        <a:pt x="281" y="88"/>
                      </a:lnTo>
                      <a:lnTo>
                        <a:pt x="0" y="88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19" tIns="45709" rIns="91419" bIns="45709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dirty="0"/>
                </a:p>
              </p:txBody>
            </p:sp>
            <p:sp>
              <p:nvSpPr>
                <p:cNvPr id="696" name="Freeform 7"/>
                <p:cNvSpPr>
                  <a:spLocks/>
                </p:cNvSpPr>
                <p:nvPr/>
              </p:nvSpPr>
              <p:spPr bwMode="auto">
                <a:xfrm>
                  <a:off x="2030" y="4433"/>
                  <a:ext cx="157" cy="50"/>
                </a:xfrm>
                <a:custGeom>
                  <a:avLst/>
                  <a:gdLst>
                    <a:gd name="T0" fmla="*/ 0 w 157"/>
                    <a:gd name="T1" fmla="*/ 50 h 50"/>
                    <a:gd name="T2" fmla="*/ 0 w 157"/>
                    <a:gd name="T3" fmla="*/ 0 h 50"/>
                    <a:gd name="T4" fmla="*/ 157 w 157"/>
                    <a:gd name="T5" fmla="*/ 0 h 50"/>
                    <a:gd name="T6" fmla="*/ 157 w 157"/>
                    <a:gd name="T7" fmla="*/ 50 h 50"/>
                    <a:gd name="T8" fmla="*/ 0 w 157"/>
                    <a:gd name="T9" fmla="*/ 50 h 50"/>
                    <a:gd name="T10" fmla="*/ 0 w 157"/>
                    <a:gd name="T11" fmla="*/ 50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57" h="50">
                      <a:moveTo>
                        <a:pt x="0" y="50"/>
                      </a:moveTo>
                      <a:lnTo>
                        <a:pt x="0" y="0"/>
                      </a:lnTo>
                      <a:lnTo>
                        <a:pt x="157" y="0"/>
                      </a:lnTo>
                      <a:lnTo>
                        <a:pt x="157" y="50"/>
                      </a:lnTo>
                      <a:lnTo>
                        <a:pt x="0" y="50"/>
                      </a:lnTo>
                      <a:lnTo>
                        <a:pt x="0" y="5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19" tIns="45709" rIns="91419" bIns="45709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dirty="0"/>
                </a:p>
              </p:txBody>
            </p:sp>
          </p:grpSp>
          <p:sp>
            <p:nvSpPr>
              <p:cNvPr id="693" name="Ellipse 7"/>
              <p:cNvSpPr/>
              <p:nvPr/>
            </p:nvSpPr>
            <p:spPr>
              <a:xfrm>
                <a:off x="5481009" y="4850300"/>
                <a:ext cx="2674612" cy="2674612"/>
              </a:xfrm>
              <a:prstGeom prst="ellipse">
                <a:avLst/>
              </a:prstGeom>
              <a:noFill/>
              <a:ln w="25400">
                <a:solidFill>
                  <a:srgbClr val="FF8600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</p:grpSp>
      <p:grpSp>
        <p:nvGrpSpPr>
          <p:cNvPr id="697" name="Gruppe 20"/>
          <p:cNvGrpSpPr/>
          <p:nvPr/>
        </p:nvGrpSpPr>
        <p:grpSpPr>
          <a:xfrm>
            <a:off x="5008948" y="4524936"/>
            <a:ext cx="1551130" cy="1811336"/>
            <a:chOff x="8853372" y="4850300"/>
            <a:chExt cx="3103180" cy="3622671"/>
          </a:xfrm>
        </p:grpSpPr>
        <p:sp>
          <p:nvSpPr>
            <p:cNvPr id="698" name="Rektangel 14"/>
            <p:cNvSpPr/>
            <p:nvPr/>
          </p:nvSpPr>
          <p:spPr>
            <a:xfrm>
              <a:off x="8853372" y="7795863"/>
              <a:ext cx="3103180" cy="67710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sz="1600" dirty="0">
                  <a:solidFill>
                    <a:schemeClr val="tx2"/>
                  </a:solidFill>
                </a:rPr>
                <a:t>More innovative</a:t>
              </a:r>
            </a:p>
          </p:txBody>
        </p:sp>
        <p:sp>
          <p:nvSpPr>
            <p:cNvPr id="699" name="Ellipse 8"/>
            <p:cNvSpPr/>
            <p:nvPr/>
          </p:nvSpPr>
          <p:spPr>
            <a:xfrm>
              <a:off x="9067648" y="4850300"/>
              <a:ext cx="2674612" cy="2674612"/>
            </a:xfrm>
            <a:prstGeom prst="ellipse">
              <a:avLst/>
            </a:prstGeom>
            <a:noFill/>
            <a:ln w="25400">
              <a:solidFill>
                <a:schemeClr val="accent3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grpSp>
          <p:nvGrpSpPr>
            <p:cNvPr id="700" name="Group 8"/>
            <p:cNvGrpSpPr>
              <a:grpSpLocks noChangeAspect="1"/>
            </p:cNvGrpSpPr>
            <p:nvPr/>
          </p:nvGrpSpPr>
          <p:grpSpPr bwMode="auto">
            <a:xfrm>
              <a:off x="9946366" y="5506306"/>
              <a:ext cx="917176" cy="1371572"/>
              <a:chOff x="4544" y="6065"/>
              <a:chExt cx="985" cy="1473"/>
            </a:xfrm>
            <a:solidFill>
              <a:schemeClr val="tx1"/>
            </a:solidFill>
          </p:grpSpPr>
          <p:sp>
            <p:nvSpPr>
              <p:cNvPr id="701" name="Oval 9"/>
              <p:cNvSpPr>
                <a:spLocks noChangeArrowheads="1"/>
              </p:cNvSpPr>
              <p:nvPr/>
            </p:nvSpPr>
            <p:spPr bwMode="auto">
              <a:xfrm>
                <a:off x="4892" y="6303"/>
                <a:ext cx="138" cy="13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702" name="Oval 10"/>
              <p:cNvSpPr>
                <a:spLocks noChangeArrowheads="1"/>
              </p:cNvSpPr>
              <p:nvPr/>
            </p:nvSpPr>
            <p:spPr bwMode="auto">
              <a:xfrm>
                <a:off x="5004" y="6130"/>
                <a:ext cx="192" cy="19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703" name="Oval 11"/>
              <p:cNvSpPr>
                <a:spLocks noChangeArrowheads="1"/>
              </p:cNvSpPr>
              <p:nvPr/>
            </p:nvSpPr>
            <p:spPr bwMode="auto">
              <a:xfrm>
                <a:off x="4906" y="6065"/>
                <a:ext cx="95" cy="9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704" name="Freeform 12"/>
              <p:cNvSpPr>
                <a:spLocks noEditPoints="1"/>
              </p:cNvSpPr>
              <p:nvPr/>
            </p:nvSpPr>
            <p:spPr bwMode="auto">
              <a:xfrm>
                <a:off x="4544" y="6493"/>
                <a:ext cx="985" cy="1045"/>
              </a:xfrm>
              <a:custGeom>
                <a:avLst/>
                <a:gdLst>
                  <a:gd name="T0" fmla="*/ 410 w 414"/>
                  <a:gd name="T1" fmla="*/ 379 h 440"/>
                  <a:gd name="T2" fmla="*/ 276 w 414"/>
                  <a:gd name="T3" fmla="*/ 155 h 440"/>
                  <a:gd name="T4" fmla="*/ 276 w 414"/>
                  <a:gd name="T5" fmla="*/ 35 h 440"/>
                  <a:gd name="T6" fmla="*/ 285 w 414"/>
                  <a:gd name="T7" fmla="*/ 35 h 440"/>
                  <a:gd name="T8" fmla="*/ 303 w 414"/>
                  <a:gd name="T9" fmla="*/ 17 h 440"/>
                  <a:gd name="T10" fmla="*/ 285 w 414"/>
                  <a:gd name="T11" fmla="*/ 0 h 440"/>
                  <a:gd name="T12" fmla="*/ 135 w 414"/>
                  <a:gd name="T13" fmla="*/ 0 h 440"/>
                  <a:gd name="T14" fmla="*/ 117 w 414"/>
                  <a:gd name="T15" fmla="*/ 17 h 440"/>
                  <a:gd name="T16" fmla="*/ 135 w 414"/>
                  <a:gd name="T17" fmla="*/ 35 h 440"/>
                  <a:gd name="T18" fmla="*/ 144 w 414"/>
                  <a:gd name="T19" fmla="*/ 35 h 440"/>
                  <a:gd name="T20" fmla="*/ 144 w 414"/>
                  <a:gd name="T21" fmla="*/ 153 h 440"/>
                  <a:gd name="T22" fmla="*/ 9 w 414"/>
                  <a:gd name="T23" fmla="*/ 379 h 440"/>
                  <a:gd name="T24" fmla="*/ 34 w 414"/>
                  <a:gd name="T25" fmla="*/ 436 h 440"/>
                  <a:gd name="T26" fmla="*/ 50 w 414"/>
                  <a:gd name="T27" fmla="*/ 440 h 440"/>
                  <a:gd name="T28" fmla="*/ 370 w 414"/>
                  <a:gd name="T29" fmla="*/ 440 h 440"/>
                  <a:gd name="T30" fmla="*/ 414 w 414"/>
                  <a:gd name="T31" fmla="*/ 396 h 440"/>
                  <a:gd name="T32" fmla="*/ 410 w 414"/>
                  <a:gd name="T33" fmla="*/ 379 h 440"/>
                  <a:gd name="T34" fmla="*/ 177 w 414"/>
                  <a:gd name="T35" fmla="*/ 166 h 440"/>
                  <a:gd name="T36" fmla="*/ 179 w 414"/>
                  <a:gd name="T37" fmla="*/ 160 h 440"/>
                  <a:gd name="T38" fmla="*/ 179 w 414"/>
                  <a:gd name="T39" fmla="*/ 35 h 440"/>
                  <a:gd name="T40" fmla="*/ 241 w 414"/>
                  <a:gd name="T41" fmla="*/ 35 h 440"/>
                  <a:gd name="T42" fmla="*/ 241 w 414"/>
                  <a:gd name="T43" fmla="*/ 161 h 440"/>
                  <a:gd name="T44" fmla="*/ 243 w 414"/>
                  <a:gd name="T45" fmla="*/ 168 h 440"/>
                  <a:gd name="T46" fmla="*/ 273 w 414"/>
                  <a:gd name="T47" fmla="*/ 220 h 440"/>
                  <a:gd name="T48" fmla="*/ 147 w 414"/>
                  <a:gd name="T49" fmla="*/ 220 h 440"/>
                  <a:gd name="T50" fmla="*/ 177 w 414"/>
                  <a:gd name="T51" fmla="*/ 166 h 440"/>
                  <a:gd name="T52" fmla="*/ 155 w 414"/>
                  <a:gd name="T53" fmla="*/ 286 h 440"/>
                  <a:gd name="T54" fmla="*/ 170 w 414"/>
                  <a:gd name="T55" fmla="*/ 302 h 440"/>
                  <a:gd name="T56" fmla="*/ 155 w 414"/>
                  <a:gd name="T57" fmla="*/ 318 h 440"/>
                  <a:gd name="T58" fmla="*/ 139 w 414"/>
                  <a:gd name="T59" fmla="*/ 302 h 440"/>
                  <a:gd name="T60" fmla="*/ 155 w 414"/>
                  <a:gd name="T61" fmla="*/ 286 h 440"/>
                  <a:gd name="T62" fmla="*/ 170 w 414"/>
                  <a:gd name="T63" fmla="*/ 407 h 440"/>
                  <a:gd name="T64" fmla="*/ 142 w 414"/>
                  <a:gd name="T65" fmla="*/ 378 h 440"/>
                  <a:gd name="T66" fmla="*/ 170 w 414"/>
                  <a:gd name="T67" fmla="*/ 349 h 440"/>
                  <a:gd name="T68" fmla="*/ 199 w 414"/>
                  <a:gd name="T69" fmla="*/ 378 h 440"/>
                  <a:gd name="T70" fmla="*/ 170 w 414"/>
                  <a:gd name="T71" fmla="*/ 407 h 440"/>
                  <a:gd name="T72" fmla="*/ 170 w 414"/>
                  <a:gd name="T73" fmla="*/ 407 h 440"/>
                  <a:gd name="T74" fmla="*/ 250 w 414"/>
                  <a:gd name="T75" fmla="*/ 333 h 440"/>
                  <a:gd name="T76" fmla="*/ 218 w 414"/>
                  <a:gd name="T77" fmla="*/ 302 h 440"/>
                  <a:gd name="T78" fmla="*/ 250 w 414"/>
                  <a:gd name="T79" fmla="*/ 270 h 440"/>
                  <a:gd name="T80" fmla="*/ 281 w 414"/>
                  <a:gd name="T81" fmla="*/ 302 h 440"/>
                  <a:gd name="T82" fmla="*/ 281 w 414"/>
                  <a:gd name="T83" fmla="*/ 302 h 440"/>
                  <a:gd name="T84" fmla="*/ 250 w 414"/>
                  <a:gd name="T85" fmla="*/ 333 h 440"/>
                  <a:gd name="T86" fmla="*/ 250 w 414"/>
                  <a:gd name="T87" fmla="*/ 333 h 4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414" h="440">
                    <a:moveTo>
                      <a:pt x="410" y="379"/>
                    </a:moveTo>
                    <a:cubicBezTo>
                      <a:pt x="276" y="155"/>
                      <a:pt x="276" y="155"/>
                      <a:pt x="276" y="155"/>
                    </a:cubicBezTo>
                    <a:cubicBezTo>
                      <a:pt x="276" y="35"/>
                      <a:pt x="276" y="35"/>
                      <a:pt x="276" y="35"/>
                    </a:cubicBezTo>
                    <a:cubicBezTo>
                      <a:pt x="285" y="35"/>
                      <a:pt x="285" y="35"/>
                      <a:pt x="285" y="35"/>
                    </a:cubicBezTo>
                    <a:cubicBezTo>
                      <a:pt x="295" y="35"/>
                      <a:pt x="303" y="27"/>
                      <a:pt x="303" y="17"/>
                    </a:cubicBezTo>
                    <a:cubicBezTo>
                      <a:pt x="303" y="8"/>
                      <a:pt x="295" y="0"/>
                      <a:pt x="285" y="0"/>
                    </a:cubicBezTo>
                    <a:cubicBezTo>
                      <a:pt x="135" y="0"/>
                      <a:pt x="135" y="0"/>
                      <a:pt x="135" y="0"/>
                    </a:cubicBezTo>
                    <a:cubicBezTo>
                      <a:pt x="125" y="0"/>
                      <a:pt x="117" y="8"/>
                      <a:pt x="117" y="17"/>
                    </a:cubicBezTo>
                    <a:cubicBezTo>
                      <a:pt x="117" y="27"/>
                      <a:pt x="125" y="35"/>
                      <a:pt x="135" y="35"/>
                    </a:cubicBezTo>
                    <a:cubicBezTo>
                      <a:pt x="144" y="35"/>
                      <a:pt x="144" y="35"/>
                      <a:pt x="144" y="35"/>
                    </a:cubicBezTo>
                    <a:cubicBezTo>
                      <a:pt x="144" y="153"/>
                      <a:pt x="144" y="153"/>
                      <a:pt x="144" y="153"/>
                    </a:cubicBezTo>
                    <a:cubicBezTo>
                      <a:pt x="9" y="379"/>
                      <a:pt x="9" y="379"/>
                      <a:pt x="9" y="379"/>
                    </a:cubicBezTo>
                    <a:cubicBezTo>
                      <a:pt x="0" y="402"/>
                      <a:pt x="11" y="427"/>
                      <a:pt x="34" y="436"/>
                    </a:cubicBezTo>
                    <a:cubicBezTo>
                      <a:pt x="39" y="439"/>
                      <a:pt x="45" y="440"/>
                      <a:pt x="50" y="440"/>
                    </a:cubicBezTo>
                    <a:cubicBezTo>
                      <a:pt x="370" y="440"/>
                      <a:pt x="370" y="440"/>
                      <a:pt x="370" y="440"/>
                    </a:cubicBezTo>
                    <a:cubicBezTo>
                      <a:pt x="394" y="440"/>
                      <a:pt x="414" y="420"/>
                      <a:pt x="414" y="396"/>
                    </a:cubicBezTo>
                    <a:cubicBezTo>
                      <a:pt x="414" y="390"/>
                      <a:pt x="413" y="384"/>
                      <a:pt x="410" y="379"/>
                    </a:cubicBezTo>
                    <a:close/>
                    <a:moveTo>
                      <a:pt x="177" y="166"/>
                    </a:moveTo>
                    <a:cubicBezTo>
                      <a:pt x="179" y="160"/>
                      <a:pt x="179" y="160"/>
                      <a:pt x="179" y="160"/>
                    </a:cubicBezTo>
                    <a:cubicBezTo>
                      <a:pt x="179" y="35"/>
                      <a:pt x="179" y="35"/>
                      <a:pt x="179" y="35"/>
                    </a:cubicBezTo>
                    <a:cubicBezTo>
                      <a:pt x="241" y="35"/>
                      <a:pt x="241" y="35"/>
                      <a:pt x="241" y="35"/>
                    </a:cubicBezTo>
                    <a:cubicBezTo>
                      <a:pt x="241" y="161"/>
                      <a:pt x="241" y="161"/>
                      <a:pt x="241" y="161"/>
                    </a:cubicBezTo>
                    <a:cubicBezTo>
                      <a:pt x="243" y="168"/>
                      <a:pt x="243" y="168"/>
                      <a:pt x="243" y="168"/>
                    </a:cubicBezTo>
                    <a:cubicBezTo>
                      <a:pt x="273" y="220"/>
                      <a:pt x="273" y="220"/>
                      <a:pt x="273" y="220"/>
                    </a:cubicBezTo>
                    <a:cubicBezTo>
                      <a:pt x="147" y="220"/>
                      <a:pt x="147" y="220"/>
                      <a:pt x="147" y="220"/>
                    </a:cubicBezTo>
                    <a:lnTo>
                      <a:pt x="177" y="166"/>
                    </a:lnTo>
                    <a:close/>
                    <a:moveTo>
                      <a:pt x="155" y="286"/>
                    </a:moveTo>
                    <a:cubicBezTo>
                      <a:pt x="163" y="286"/>
                      <a:pt x="170" y="293"/>
                      <a:pt x="170" y="302"/>
                    </a:cubicBezTo>
                    <a:cubicBezTo>
                      <a:pt x="170" y="310"/>
                      <a:pt x="163" y="318"/>
                      <a:pt x="155" y="318"/>
                    </a:cubicBezTo>
                    <a:cubicBezTo>
                      <a:pt x="146" y="318"/>
                      <a:pt x="139" y="310"/>
                      <a:pt x="139" y="302"/>
                    </a:cubicBezTo>
                    <a:cubicBezTo>
                      <a:pt x="139" y="293"/>
                      <a:pt x="146" y="286"/>
                      <a:pt x="155" y="286"/>
                    </a:cubicBezTo>
                    <a:close/>
                    <a:moveTo>
                      <a:pt x="170" y="407"/>
                    </a:moveTo>
                    <a:cubicBezTo>
                      <a:pt x="154" y="407"/>
                      <a:pt x="142" y="394"/>
                      <a:pt x="142" y="378"/>
                    </a:cubicBezTo>
                    <a:cubicBezTo>
                      <a:pt x="142" y="362"/>
                      <a:pt x="154" y="349"/>
                      <a:pt x="170" y="349"/>
                    </a:cubicBezTo>
                    <a:cubicBezTo>
                      <a:pt x="186" y="349"/>
                      <a:pt x="199" y="362"/>
                      <a:pt x="199" y="378"/>
                    </a:cubicBezTo>
                    <a:cubicBezTo>
                      <a:pt x="199" y="394"/>
                      <a:pt x="186" y="407"/>
                      <a:pt x="170" y="407"/>
                    </a:cubicBezTo>
                    <a:cubicBezTo>
                      <a:pt x="170" y="407"/>
                      <a:pt x="170" y="407"/>
                      <a:pt x="170" y="407"/>
                    </a:cubicBezTo>
                    <a:close/>
                    <a:moveTo>
                      <a:pt x="250" y="333"/>
                    </a:moveTo>
                    <a:cubicBezTo>
                      <a:pt x="232" y="333"/>
                      <a:pt x="218" y="319"/>
                      <a:pt x="218" y="302"/>
                    </a:cubicBezTo>
                    <a:cubicBezTo>
                      <a:pt x="218" y="284"/>
                      <a:pt x="232" y="270"/>
                      <a:pt x="250" y="270"/>
                    </a:cubicBezTo>
                    <a:cubicBezTo>
                      <a:pt x="267" y="270"/>
                      <a:pt x="281" y="284"/>
                      <a:pt x="281" y="302"/>
                    </a:cubicBezTo>
                    <a:cubicBezTo>
                      <a:pt x="281" y="302"/>
                      <a:pt x="281" y="302"/>
                      <a:pt x="281" y="302"/>
                    </a:cubicBezTo>
                    <a:cubicBezTo>
                      <a:pt x="281" y="319"/>
                      <a:pt x="267" y="333"/>
                      <a:pt x="250" y="333"/>
                    </a:cubicBezTo>
                    <a:cubicBezTo>
                      <a:pt x="250" y="333"/>
                      <a:pt x="250" y="333"/>
                      <a:pt x="250" y="33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</p:grp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4180" y="6148218"/>
            <a:ext cx="1278962" cy="415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1201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4182" y="623075"/>
            <a:ext cx="10412318" cy="888244"/>
          </a:xfrm>
        </p:spPr>
        <p:txBody>
          <a:bodyPr/>
          <a:lstStyle/>
          <a:p>
            <a:r>
              <a:rPr lang="en-GB" sz="4000" dirty="0"/>
              <a:t>We are looking forward to getting started!</a:t>
            </a:r>
            <a:endParaRPr lang="en-GB" sz="4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4180" y="6148218"/>
            <a:ext cx="1278962" cy="41574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182" y="2093944"/>
            <a:ext cx="5148667" cy="343416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58415" y="5594086"/>
            <a:ext cx="163820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>
                <a:solidFill>
                  <a:schemeClr val="bg1">
                    <a:lumMod val="50000"/>
                  </a:schemeClr>
                </a:solidFill>
              </a:rPr>
              <a:t>Photos: </a:t>
            </a:r>
            <a:r>
              <a:rPr lang="en-GB" sz="800" dirty="0" err="1">
                <a:solidFill>
                  <a:schemeClr val="bg1">
                    <a:lumMod val="50000"/>
                  </a:schemeClr>
                </a:solidFill>
              </a:rPr>
              <a:t>Jarle</a:t>
            </a:r>
            <a:r>
              <a:rPr lang="en-GB" sz="8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sz="800" dirty="0" err="1">
                <a:solidFill>
                  <a:schemeClr val="bg1">
                    <a:lumMod val="50000"/>
                  </a:schemeClr>
                </a:solidFill>
              </a:rPr>
              <a:t>Nyttingnes</a:t>
            </a:r>
            <a:r>
              <a:rPr lang="en-GB" sz="800" dirty="0">
                <a:solidFill>
                  <a:schemeClr val="bg1">
                    <a:lumMod val="50000"/>
                  </a:schemeClr>
                </a:solidFill>
              </a:rPr>
              <a:t>, Siva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6332" y="2093943"/>
            <a:ext cx="5148667" cy="3434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6640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4182" y="623075"/>
            <a:ext cx="10412318" cy="888244"/>
          </a:xfrm>
        </p:spPr>
        <p:txBody>
          <a:bodyPr/>
          <a:lstStyle/>
          <a:p>
            <a:r>
              <a:rPr lang="en-GB" sz="4000" dirty="0"/>
              <a:t>Enabling technologies in the NMTC</a:t>
            </a:r>
            <a:endParaRPr lang="en-GB" sz="4200" dirty="0"/>
          </a:p>
        </p:txBody>
      </p:sp>
      <p:sp>
        <p:nvSpPr>
          <p:cNvPr id="676" name="Content Placeholder 2"/>
          <p:cNvSpPr>
            <a:spLocks noGrp="1"/>
          </p:cNvSpPr>
          <p:nvPr>
            <p:ph idx="1"/>
          </p:nvPr>
        </p:nvSpPr>
        <p:spPr>
          <a:xfrm>
            <a:off x="954182" y="1994073"/>
            <a:ext cx="10227165" cy="4126693"/>
          </a:xfrm>
        </p:spPr>
        <p:txBody>
          <a:bodyPr/>
          <a:lstStyle/>
          <a:p>
            <a:r>
              <a:rPr lang="en-GB" sz="2000" dirty="0"/>
              <a:t>Manufacturing processes </a:t>
            </a:r>
          </a:p>
          <a:p>
            <a:pPr lvl="2"/>
            <a:r>
              <a:rPr lang="en-GB" sz="1600" dirty="0"/>
              <a:t>Production processes for aluminium and plastic/composite</a:t>
            </a:r>
          </a:p>
          <a:p>
            <a:pPr lvl="2"/>
            <a:r>
              <a:rPr lang="en-GB" sz="1600" dirty="0"/>
              <a:t>Multi-material joining and hybrid structures</a:t>
            </a:r>
          </a:p>
          <a:p>
            <a:pPr lvl="2"/>
            <a:r>
              <a:rPr lang="en-GB" sz="1600" dirty="0"/>
              <a:t>Additive manufacturing</a:t>
            </a:r>
          </a:p>
          <a:p>
            <a:endParaRPr lang="en-GB" sz="2000" dirty="0"/>
          </a:p>
          <a:p>
            <a:r>
              <a:rPr lang="en-GB" sz="2000" dirty="0"/>
              <a:t>Digitalization and Industry 4.0</a:t>
            </a:r>
          </a:p>
          <a:p>
            <a:pPr lvl="2"/>
            <a:r>
              <a:rPr lang="en-GB" sz="1600" dirty="0"/>
              <a:t>Sensor-based robotics and flexible automation</a:t>
            </a:r>
          </a:p>
          <a:p>
            <a:pPr lvl="2"/>
            <a:r>
              <a:rPr lang="en-GB" sz="1600" dirty="0"/>
              <a:t>Cyber-physical systems</a:t>
            </a:r>
          </a:p>
          <a:p>
            <a:pPr lvl="2"/>
            <a:r>
              <a:rPr lang="en-GB" sz="1600" dirty="0"/>
              <a:t>Mathematical modelling, simulation and optimization</a:t>
            </a:r>
          </a:p>
          <a:p>
            <a:pPr lvl="2"/>
            <a:r>
              <a:rPr lang="en-GB" sz="1600" dirty="0"/>
              <a:t>Human-machine interaction</a:t>
            </a:r>
            <a:endParaRPr lang="en-GB" sz="1600" b="1" dirty="0"/>
          </a:p>
          <a:p>
            <a:pPr lvl="2"/>
            <a:r>
              <a:rPr lang="en-GB" sz="1600" dirty="0"/>
              <a:t>Information security</a:t>
            </a:r>
            <a:br>
              <a:rPr lang="en-GB" sz="1600" dirty="0"/>
            </a:br>
            <a:endParaRPr lang="en-GB" sz="1600" dirty="0"/>
          </a:p>
        </p:txBody>
      </p:sp>
      <p:pic>
        <p:nvPicPr>
          <p:cNvPr id="692" name="Picture 69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70" r="13970"/>
          <a:stretch/>
        </p:blipFill>
        <p:spPr>
          <a:xfrm flipH="1">
            <a:off x="7979660" y="2129537"/>
            <a:ext cx="3386840" cy="3386840"/>
          </a:xfrm>
          <a:prstGeom prst="ellipse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4180" y="6148218"/>
            <a:ext cx="1278962" cy="415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7977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Bild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0390" y="1782730"/>
            <a:ext cx="9023206" cy="4210383"/>
          </a:xfrm>
          <a:prstGeom prst="rect">
            <a:avLst/>
          </a:prstGeom>
        </p:spPr>
      </p:pic>
      <p:pic>
        <p:nvPicPr>
          <p:cNvPr id="44" name="Picture 4">
            <a:extLst>
              <a:ext uri="{FF2B5EF4-FFF2-40B4-BE49-F238E27FC236}">
                <a16:creationId xmlns:a16="http://schemas.microsoft.com/office/drawing/2014/main" id="{FF6A148C-8E87-4F6B-9D45-64390FD634D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4180" y="6148218"/>
            <a:ext cx="1278962" cy="415746"/>
          </a:xfrm>
          <a:prstGeom prst="rect">
            <a:avLst/>
          </a:prstGeom>
        </p:spPr>
      </p:pic>
      <p:sp>
        <p:nvSpPr>
          <p:cNvPr id="45" name="Title 1">
            <a:extLst>
              <a:ext uri="{FF2B5EF4-FFF2-40B4-BE49-F238E27FC236}">
                <a16:creationId xmlns:a16="http://schemas.microsoft.com/office/drawing/2014/main" id="{79270DAC-0981-40EB-9194-790B4E360B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4182" y="565202"/>
            <a:ext cx="10412318" cy="888244"/>
          </a:xfrm>
        </p:spPr>
        <p:txBody>
          <a:bodyPr/>
          <a:lstStyle/>
          <a:p>
            <a:r>
              <a:rPr lang="en-GB" sz="4000" dirty="0"/>
              <a:t>NMTC will be closely integrated with NCE </a:t>
            </a:r>
            <a:r>
              <a:rPr lang="en-GB" sz="4000" dirty="0" err="1"/>
              <a:t>Raufoss</a:t>
            </a:r>
            <a:endParaRPr lang="en-GB" sz="4000" dirty="0"/>
          </a:p>
        </p:txBody>
      </p:sp>
      <p:sp>
        <p:nvSpPr>
          <p:cNvPr id="33" name="TekstSylinder 2"/>
          <p:cNvSpPr txBox="1"/>
          <p:nvPr/>
        </p:nvSpPr>
        <p:spPr>
          <a:xfrm>
            <a:off x="2024272" y="3259355"/>
            <a:ext cx="36740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350" dirty="0">
                <a:solidFill>
                  <a:schemeClr val="bg1"/>
                </a:solidFill>
              </a:rPr>
              <a:t>B5</a:t>
            </a:r>
          </a:p>
        </p:txBody>
      </p:sp>
      <p:sp>
        <p:nvSpPr>
          <p:cNvPr id="34" name="TekstSylinder 3"/>
          <p:cNvSpPr txBox="1"/>
          <p:nvPr/>
        </p:nvSpPr>
        <p:spPr>
          <a:xfrm>
            <a:off x="4549825" y="4108813"/>
            <a:ext cx="45557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350" dirty="0">
                <a:solidFill>
                  <a:schemeClr val="bg1"/>
                </a:solidFill>
              </a:rPr>
              <a:t>B14</a:t>
            </a:r>
          </a:p>
        </p:txBody>
      </p:sp>
      <p:sp>
        <p:nvSpPr>
          <p:cNvPr id="36" name="TekstSylinder 5"/>
          <p:cNvSpPr txBox="1"/>
          <p:nvPr/>
        </p:nvSpPr>
        <p:spPr>
          <a:xfrm>
            <a:off x="8707462" y="2216977"/>
            <a:ext cx="45557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350" dirty="0">
                <a:solidFill>
                  <a:schemeClr val="bg1"/>
                </a:solidFill>
              </a:rPr>
              <a:t>B18</a:t>
            </a:r>
          </a:p>
        </p:txBody>
      </p:sp>
      <p:sp>
        <p:nvSpPr>
          <p:cNvPr id="37" name="TekstSylinder 6"/>
          <p:cNvSpPr txBox="1"/>
          <p:nvPr/>
        </p:nvSpPr>
        <p:spPr>
          <a:xfrm>
            <a:off x="7680962" y="2234491"/>
            <a:ext cx="54373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350" dirty="0">
                <a:solidFill>
                  <a:schemeClr val="bg1"/>
                </a:solidFill>
              </a:rPr>
              <a:t>B100</a:t>
            </a:r>
          </a:p>
        </p:txBody>
      </p:sp>
      <p:sp>
        <p:nvSpPr>
          <p:cNvPr id="40" name="TekstSylinder 10"/>
          <p:cNvSpPr txBox="1"/>
          <p:nvPr/>
        </p:nvSpPr>
        <p:spPr>
          <a:xfrm>
            <a:off x="3863463" y="3397855"/>
            <a:ext cx="36740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350" dirty="0">
                <a:solidFill>
                  <a:schemeClr val="bg1"/>
                </a:solidFill>
              </a:rPr>
              <a:t>B9</a:t>
            </a:r>
          </a:p>
        </p:txBody>
      </p:sp>
      <p:sp>
        <p:nvSpPr>
          <p:cNvPr id="41" name="TekstSylinder 11"/>
          <p:cNvSpPr txBox="1"/>
          <p:nvPr/>
        </p:nvSpPr>
        <p:spPr>
          <a:xfrm>
            <a:off x="5936449" y="3369143"/>
            <a:ext cx="45557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350" dirty="0">
                <a:solidFill>
                  <a:schemeClr val="bg1"/>
                </a:solidFill>
              </a:rPr>
              <a:t>B20</a:t>
            </a:r>
          </a:p>
        </p:txBody>
      </p:sp>
      <p:sp>
        <p:nvSpPr>
          <p:cNvPr id="46" name="TekstSylinder 13"/>
          <p:cNvSpPr txBox="1"/>
          <p:nvPr/>
        </p:nvSpPr>
        <p:spPr>
          <a:xfrm>
            <a:off x="3385798" y="4987588"/>
            <a:ext cx="54373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350" dirty="0">
                <a:solidFill>
                  <a:schemeClr val="bg1"/>
                </a:solidFill>
              </a:rPr>
              <a:t>B297</a:t>
            </a:r>
          </a:p>
        </p:txBody>
      </p:sp>
      <p:sp>
        <p:nvSpPr>
          <p:cNvPr id="47" name="TekstSylinder 14"/>
          <p:cNvSpPr txBox="1"/>
          <p:nvPr/>
        </p:nvSpPr>
        <p:spPr>
          <a:xfrm>
            <a:off x="6484638" y="5474404"/>
            <a:ext cx="54373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350" dirty="0">
                <a:solidFill>
                  <a:schemeClr val="bg1"/>
                </a:solidFill>
              </a:rPr>
              <a:t>B273</a:t>
            </a:r>
          </a:p>
        </p:txBody>
      </p:sp>
      <p:sp>
        <p:nvSpPr>
          <p:cNvPr id="49" name="TekstSylinder 15"/>
          <p:cNvSpPr txBox="1"/>
          <p:nvPr/>
        </p:nvSpPr>
        <p:spPr>
          <a:xfrm>
            <a:off x="6515704" y="4537438"/>
            <a:ext cx="45557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350" dirty="0">
                <a:solidFill>
                  <a:schemeClr val="bg1"/>
                </a:solidFill>
              </a:rPr>
              <a:t>B15</a:t>
            </a:r>
          </a:p>
        </p:txBody>
      </p:sp>
      <p:sp>
        <p:nvSpPr>
          <p:cNvPr id="50" name="Line Callout 1 49"/>
          <p:cNvSpPr/>
          <p:nvPr/>
        </p:nvSpPr>
        <p:spPr>
          <a:xfrm>
            <a:off x="8794297" y="3484271"/>
            <a:ext cx="1629299" cy="730433"/>
          </a:xfrm>
          <a:prstGeom prst="borderCallout1">
            <a:avLst>
              <a:gd name="adj1" fmla="val 52989"/>
              <a:gd name="adj2" fmla="val -277"/>
              <a:gd name="adj3" fmla="val 275134"/>
              <a:gd name="adj4" fmla="val -111131"/>
            </a:avLst>
          </a:prstGeom>
          <a:solidFill>
            <a:schemeClr val="bg1"/>
          </a:solidFill>
          <a:ln>
            <a:solidFill>
              <a:srgbClr val="FF86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1200" dirty="0">
                <a:solidFill>
                  <a:schemeClr val="tx2"/>
                </a:solidFill>
              </a:rPr>
              <a:t>6500 m2 mini factories</a:t>
            </a:r>
          </a:p>
          <a:p>
            <a:r>
              <a:rPr lang="en-GB" sz="1200" dirty="0" err="1">
                <a:solidFill>
                  <a:schemeClr val="tx2"/>
                </a:solidFill>
              </a:rPr>
              <a:t>Incl</a:t>
            </a:r>
            <a:r>
              <a:rPr lang="en-GB" sz="1200" dirty="0">
                <a:solidFill>
                  <a:schemeClr val="tx2"/>
                </a:solidFill>
              </a:rPr>
              <a:t> industry lab for TIP, </a:t>
            </a:r>
            <a:br>
              <a:rPr lang="en-GB" sz="1200" dirty="0">
                <a:solidFill>
                  <a:schemeClr val="tx2"/>
                </a:solidFill>
              </a:rPr>
            </a:br>
            <a:r>
              <a:rPr lang="en-GB" sz="1200" dirty="0">
                <a:solidFill>
                  <a:schemeClr val="tx2"/>
                </a:solidFill>
              </a:rPr>
              <a:t>TAF, FI, NTNU and EVU</a:t>
            </a:r>
          </a:p>
        </p:txBody>
      </p:sp>
      <p:sp>
        <p:nvSpPr>
          <p:cNvPr id="51" name="Line Callout 1 50"/>
          <p:cNvSpPr/>
          <p:nvPr/>
        </p:nvSpPr>
        <p:spPr>
          <a:xfrm>
            <a:off x="1400390" y="1781537"/>
            <a:ext cx="2195565" cy="870881"/>
          </a:xfrm>
          <a:prstGeom prst="borderCallout1">
            <a:avLst>
              <a:gd name="adj1" fmla="val 167802"/>
              <a:gd name="adj2" fmla="val 38000"/>
              <a:gd name="adj3" fmla="val 97805"/>
              <a:gd name="adj4" fmla="val 49278"/>
            </a:avLst>
          </a:prstGeom>
          <a:solidFill>
            <a:schemeClr val="bg1"/>
          </a:solidFill>
          <a:ln>
            <a:solidFill>
              <a:srgbClr val="FF86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1200" dirty="0">
                <a:solidFill>
                  <a:schemeClr val="accent1"/>
                </a:solidFill>
              </a:rPr>
              <a:t>500 m2 service- and conference </a:t>
            </a:r>
            <a:r>
              <a:rPr lang="en-GB" sz="1200" dirty="0" err="1">
                <a:solidFill>
                  <a:schemeClr val="accent1"/>
                </a:solidFill>
              </a:rPr>
              <a:t>center</a:t>
            </a:r>
            <a:r>
              <a:rPr lang="en-GB" sz="1200" dirty="0">
                <a:solidFill>
                  <a:schemeClr val="accent1"/>
                </a:solidFill>
              </a:rPr>
              <a:t> </a:t>
            </a:r>
            <a:r>
              <a:rPr lang="en-GB" sz="1200">
                <a:solidFill>
                  <a:schemeClr val="accent1"/>
                </a:solidFill>
              </a:rPr>
              <a:t>opening 5.2.2018</a:t>
            </a:r>
            <a:endParaRPr lang="en-GB" sz="1200" dirty="0">
              <a:solidFill>
                <a:schemeClr val="accent1"/>
              </a:solidFill>
            </a:endParaRPr>
          </a:p>
          <a:p>
            <a:r>
              <a:rPr lang="en-GB" sz="1200" dirty="0">
                <a:solidFill>
                  <a:schemeClr val="accent1"/>
                </a:solidFill>
              </a:rPr>
              <a:t>1000 m2 industry course VGS</a:t>
            </a:r>
          </a:p>
          <a:p>
            <a:r>
              <a:rPr lang="en-GB" sz="1200" dirty="0">
                <a:solidFill>
                  <a:schemeClr val="accent1"/>
                </a:solidFill>
              </a:rPr>
              <a:t>500 m2 industry museum</a:t>
            </a:r>
          </a:p>
        </p:txBody>
      </p:sp>
      <p:pic>
        <p:nvPicPr>
          <p:cNvPr id="52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5005" y="4079445"/>
            <a:ext cx="720793" cy="294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575" y="3061748"/>
            <a:ext cx="720793" cy="294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8683" y="2488636"/>
            <a:ext cx="720793" cy="294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Picture 1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2955" y="4962736"/>
            <a:ext cx="807019" cy="370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981" y="4094537"/>
            <a:ext cx="720793" cy="294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Picture 1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3923" y="3634860"/>
            <a:ext cx="820778" cy="241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" name="Picture 1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2405" y="2943818"/>
            <a:ext cx="637074" cy="187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" name="Picture 1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0900" y="1935517"/>
            <a:ext cx="637074" cy="187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" name="Picture 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6002" y="2692347"/>
            <a:ext cx="864097" cy="19110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</p:pic>
      <p:pic>
        <p:nvPicPr>
          <p:cNvPr id="61" name="Picture 4" descr="http://ts1.mm.bing.net/th?&amp;id=HN.608008159469045028&amp;w=300&amp;h=300&amp;c=0&amp;pid=1.9&amp;rs=0&amp;p=0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6265" y="4927693"/>
            <a:ext cx="924073" cy="184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2320" y="5540469"/>
            <a:ext cx="720793" cy="294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3" name="Straight Connector 62"/>
          <p:cNvCxnSpPr/>
          <p:nvPr/>
        </p:nvCxnSpPr>
        <p:spPr>
          <a:xfrm>
            <a:off x="2652301" y="3634860"/>
            <a:ext cx="3567175" cy="704874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flipV="1">
            <a:off x="5690413" y="4330111"/>
            <a:ext cx="534282" cy="735678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5690413" y="5072545"/>
            <a:ext cx="391443" cy="130168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4508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4182" y="623075"/>
            <a:ext cx="10412318" cy="888244"/>
          </a:xfrm>
        </p:spPr>
        <p:txBody>
          <a:bodyPr/>
          <a:lstStyle/>
          <a:p>
            <a:r>
              <a:rPr lang="en-GB" sz="4000" dirty="0"/>
              <a:t>3 axis and 3 levels</a:t>
            </a:r>
            <a:endParaRPr lang="en-GB" sz="4200" dirty="0"/>
          </a:p>
        </p:txBody>
      </p:sp>
      <p:sp>
        <p:nvSpPr>
          <p:cNvPr id="676" name="Content Placeholder 2"/>
          <p:cNvSpPr>
            <a:spLocks noGrp="1"/>
          </p:cNvSpPr>
          <p:nvPr>
            <p:ph idx="1"/>
          </p:nvPr>
        </p:nvSpPr>
        <p:spPr>
          <a:xfrm>
            <a:off x="954182" y="1994073"/>
            <a:ext cx="10227165" cy="4126693"/>
          </a:xfrm>
        </p:spPr>
        <p:txBody>
          <a:bodyPr/>
          <a:lstStyle/>
          <a:p>
            <a:r>
              <a:rPr lang="en-GB" sz="2000" dirty="0"/>
              <a:t>User axis</a:t>
            </a:r>
          </a:p>
          <a:p>
            <a:pPr lvl="2"/>
            <a:r>
              <a:rPr lang="en-GB" sz="1600" dirty="0"/>
              <a:t>Level 1, 2 and 3</a:t>
            </a:r>
          </a:p>
          <a:p>
            <a:r>
              <a:rPr lang="en-GB" sz="2000" dirty="0"/>
              <a:t>Knowledge axis</a:t>
            </a:r>
          </a:p>
          <a:p>
            <a:pPr lvl="2"/>
            <a:r>
              <a:rPr lang="en-US" sz="1600" dirty="0"/>
              <a:t>Technology and industrial production at </a:t>
            </a:r>
            <a:r>
              <a:rPr lang="en-GB" sz="1600" dirty="0"/>
              <a:t>VGS</a:t>
            </a:r>
          </a:p>
          <a:p>
            <a:pPr lvl="2"/>
            <a:r>
              <a:rPr lang="en-US" sz="1600" dirty="0"/>
              <a:t>Technology and industrial production at </a:t>
            </a:r>
            <a:r>
              <a:rPr lang="en-GB" sz="1600" dirty="0" err="1"/>
              <a:t>Fagskolen</a:t>
            </a:r>
            <a:endParaRPr lang="en-GB" sz="1600" dirty="0"/>
          </a:p>
          <a:p>
            <a:pPr lvl="2"/>
            <a:r>
              <a:rPr lang="en-GB" sz="1600" dirty="0"/>
              <a:t>NTNU </a:t>
            </a:r>
            <a:r>
              <a:rPr lang="en-US" sz="1600" dirty="0"/>
              <a:t>industry-oriented education </a:t>
            </a:r>
          </a:p>
          <a:p>
            <a:pPr lvl="2"/>
            <a:r>
              <a:rPr lang="en-US" sz="1600" dirty="0"/>
              <a:t>Expert teams as a central way of working</a:t>
            </a:r>
            <a:endParaRPr lang="en-GB" sz="1600" dirty="0"/>
          </a:p>
          <a:p>
            <a:r>
              <a:rPr lang="en-GB" sz="2000" dirty="0"/>
              <a:t>Infrastructure axis</a:t>
            </a:r>
          </a:p>
          <a:p>
            <a:pPr lvl="2"/>
            <a:r>
              <a:rPr lang="en-GB" sz="1600" dirty="0"/>
              <a:t>10000 m2</a:t>
            </a:r>
            <a:r>
              <a:rPr lang="en-US" sz="1600" dirty="0"/>
              <a:t> with an own service center available to all</a:t>
            </a:r>
            <a:endParaRPr lang="en-GB" sz="1600" dirty="0"/>
          </a:p>
          <a:p>
            <a:pPr lvl="2"/>
            <a:r>
              <a:rPr lang="en-US" sz="1600" dirty="0"/>
              <a:t>Global equipment and software suppliers</a:t>
            </a:r>
            <a:endParaRPr lang="en-GB" sz="1600" dirty="0"/>
          </a:p>
          <a:p>
            <a:pPr marL="360072" lvl="1" indent="0">
              <a:buNone/>
            </a:pPr>
            <a:endParaRPr lang="en-GB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4180" y="6148218"/>
            <a:ext cx="1278962" cy="415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2332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4182" y="623075"/>
            <a:ext cx="10412318" cy="888244"/>
          </a:xfrm>
        </p:spPr>
        <p:txBody>
          <a:bodyPr/>
          <a:lstStyle/>
          <a:p>
            <a:r>
              <a:rPr lang="en-GB" sz="4000" dirty="0"/>
              <a:t>User axis</a:t>
            </a:r>
            <a:endParaRPr lang="en-GB" sz="4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4180" y="6148218"/>
            <a:ext cx="1278962" cy="415746"/>
          </a:xfrm>
          <a:prstGeom prst="rect">
            <a:avLst/>
          </a:prstGeom>
        </p:spPr>
      </p:pic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530477812"/>
              </p:ext>
            </p:extLst>
          </p:nvPr>
        </p:nvGraphicFramePr>
        <p:xfrm>
          <a:off x="1507553" y="2084218"/>
          <a:ext cx="6936433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4258354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4182" y="623075"/>
            <a:ext cx="10412318" cy="888244"/>
          </a:xfrm>
        </p:spPr>
        <p:txBody>
          <a:bodyPr/>
          <a:lstStyle/>
          <a:p>
            <a:r>
              <a:rPr lang="en-GB" sz="4000" dirty="0"/>
              <a:t>World-class factory standard</a:t>
            </a:r>
            <a:endParaRPr lang="en-GB" sz="4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4180" y="6148218"/>
            <a:ext cx="1278962" cy="41574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296" y="2031366"/>
            <a:ext cx="3476846" cy="231902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21"/>
          <a:stretch/>
        </p:blipFill>
        <p:spPr>
          <a:xfrm>
            <a:off x="8320937" y="4350397"/>
            <a:ext cx="2222205" cy="136626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188"/>
          <a:stretch/>
        </p:blipFill>
        <p:spPr>
          <a:xfrm>
            <a:off x="7066296" y="4350396"/>
            <a:ext cx="1578029" cy="136626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61236" y="5786155"/>
            <a:ext cx="401910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solidFill>
                  <a:schemeClr val="bg1">
                    <a:lumMod val="50000"/>
                  </a:schemeClr>
                </a:solidFill>
              </a:rPr>
              <a:t>Photo's: Catapult – High Value Manufacturing, UK </a:t>
            </a:r>
          </a:p>
        </p:txBody>
      </p:sp>
      <p:pic>
        <p:nvPicPr>
          <p:cNvPr id="9" name="Picture Placeholder 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5" t="10091"/>
          <a:stretch/>
        </p:blipFill>
        <p:spPr>
          <a:xfrm>
            <a:off x="954182" y="2031366"/>
            <a:ext cx="6141622" cy="3685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2246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4182" y="623075"/>
            <a:ext cx="10412318" cy="888244"/>
          </a:xfrm>
        </p:spPr>
        <p:txBody>
          <a:bodyPr/>
          <a:lstStyle/>
          <a:p>
            <a:r>
              <a:rPr lang="en-GB" sz="4000" dirty="0"/>
              <a:t>4 to 6 KFS mini factories</a:t>
            </a:r>
            <a:endParaRPr lang="en-GB" sz="4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4180" y="6148218"/>
            <a:ext cx="1278962" cy="415746"/>
          </a:xfrm>
          <a:prstGeom prst="rect">
            <a:avLst/>
          </a:prstGeom>
        </p:spPr>
      </p:pic>
      <p:pic>
        <p:nvPicPr>
          <p:cNvPr id="6" name="Bilde 3"/>
          <p:cNvPicPr>
            <a:picLocks noChangeAspect="1"/>
          </p:cNvPicPr>
          <p:nvPr/>
        </p:nvPicPr>
        <p:blipFill rotWithShape="1">
          <a:blip r:embed="rId4"/>
          <a:srcRect l="25588" t="37514" r="16926" b="9924"/>
          <a:stretch/>
        </p:blipFill>
        <p:spPr>
          <a:xfrm>
            <a:off x="954182" y="2131508"/>
            <a:ext cx="7410894" cy="350285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61236" y="5786155"/>
            <a:ext cx="401910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solidFill>
                  <a:schemeClr val="bg1">
                    <a:lumMod val="50000"/>
                  </a:schemeClr>
                </a:solidFill>
              </a:rPr>
              <a:t>Illustration: University in Darmstadt, Germany</a:t>
            </a:r>
          </a:p>
        </p:txBody>
      </p:sp>
    </p:spTree>
    <p:extLst>
      <p:ext uri="{BB962C8B-B14F-4D97-AF65-F5344CB8AC3E}">
        <p14:creationId xmlns:p14="http://schemas.microsoft.com/office/powerpoint/2010/main" val="8455841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1236" y="897608"/>
            <a:ext cx="10412318" cy="888244"/>
          </a:xfrm>
        </p:spPr>
        <p:txBody>
          <a:bodyPr/>
          <a:lstStyle/>
          <a:p>
            <a:r>
              <a:rPr lang="en-GB" sz="4000" dirty="0"/>
              <a:t>NMTC digital compass</a:t>
            </a:r>
            <a:endParaRPr lang="en-GB" sz="4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4180" y="6148218"/>
            <a:ext cx="1278962" cy="41574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58573" y="6276442"/>
            <a:ext cx="190205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solidFill>
                  <a:schemeClr val="bg1">
                    <a:lumMod val="50000"/>
                  </a:schemeClr>
                </a:solidFill>
              </a:rPr>
              <a:t>Source: Platform Industry 4.0, Germany</a:t>
            </a:r>
          </a:p>
        </p:txBody>
      </p:sp>
      <p:graphicFrame>
        <p:nvGraphicFramePr>
          <p:cNvPr id="8" name="Content Placeholder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2743675"/>
              </p:ext>
            </p:extLst>
          </p:nvPr>
        </p:nvGraphicFramePr>
        <p:xfrm>
          <a:off x="2763289" y="1796067"/>
          <a:ext cx="6608211" cy="46928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Content Placeholder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8068186"/>
              </p:ext>
            </p:extLst>
          </p:nvPr>
        </p:nvGraphicFramePr>
        <p:xfrm>
          <a:off x="3747583" y="2524483"/>
          <a:ext cx="4587292" cy="32576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250560" y="3240216"/>
            <a:ext cx="10941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</a:rPr>
              <a:t>Information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510800" y="4209152"/>
            <a:ext cx="10941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</a:rPr>
              <a:t>Orientation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395145" y="4920062"/>
            <a:ext cx="13444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bg1"/>
                </a:solidFill>
              </a:rPr>
              <a:t>Demonstration </a:t>
            </a:r>
            <a:br>
              <a:rPr lang="en-GB" sz="1200" dirty="0">
                <a:solidFill>
                  <a:schemeClr val="bg1"/>
                </a:solidFill>
              </a:rPr>
            </a:br>
            <a:r>
              <a:rPr lang="en-GB" sz="1200" dirty="0">
                <a:solidFill>
                  <a:schemeClr val="bg1"/>
                </a:solidFill>
              </a:rPr>
              <a:t>&amp; qualification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873719" y="4209152"/>
            <a:ext cx="10941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</a:rPr>
              <a:t>Testing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73719" y="3203519"/>
            <a:ext cx="12489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</a:rPr>
              <a:t>Implementation &amp; collaboration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733077" y="3935796"/>
            <a:ext cx="81955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solidFill>
                  <a:schemeClr val="tx2"/>
                </a:solidFill>
              </a:rPr>
              <a:t>NMTC i4.0 compass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250559" y="2311414"/>
            <a:ext cx="10941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tx2"/>
                </a:solidFill>
              </a:rPr>
              <a:t>Publications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870161" y="2580324"/>
            <a:ext cx="12440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tx2"/>
                </a:solidFill>
              </a:rPr>
              <a:t>Meeting points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212871" y="2917471"/>
            <a:ext cx="17044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tx2"/>
                </a:solidFill>
              </a:rPr>
              <a:t>Meaning of Industry 4.0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644981" y="4015333"/>
            <a:ext cx="17265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tx2"/>
                </a:solidFill>
              </a:rPr>
              <a:t>Information and help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585624" y="4496366"/>
            <a:ext cx="17265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tx2"/>
                </a:solidFill>
              </a:rPr>
              <a:t>Good examples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430695" y="4928406"/>
            <a:ext cx="17265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tx2"/>
                </a:solidFill>
              </a:rPr>
              <a:t>Readiness check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331341" y="5683611"/>
            <a:ext cx="17265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tx2"/>
                </a:solidFill>
              </a:rPr>
              <a:t>Demo &amp; test lab tours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331341" y="5924242"/>
            <a:ext cx="17265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tx2"/>
                </a:solidFill>
              </a:rPr>
              <a:t>Workshops &amp; training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065308" y="4014812"/>
            <a:ext cx="14399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tx2"/>
                </a:solidFill>
              </a:rPr>
              <a:t>Professional advice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891362" y="4492051"/>
            <a:ext cx="17265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tx2"/>
                </a:solidFill>
              </a:rPr>
              <a:t>Financing opportunities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710399" y="4928405"/>
            <a:ext cx="10398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tx2"/>
                </a:solidFill>
              </a:rPr>
              <a:t>Test facilities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136951" y="2313256"/>
            <a:ext cx="7961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tx2"/>
                </a:solidFill>
              </a:rPr>
              <a:t>Network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671696" y="2912643"/>
            <a:ext cx="13001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tx2"/>
                </a:solidFill>
              </a:rPr>
              <a:t>Standardization</a:t>
            </a:r>
          </a:p>
        </p:txBody>
      </p:sp>
    </p:spTree>
    <p:extLst>
      <p:ext uri="{BB962C8B-B14F-4D97-AF65-F5344CB8AC3E}">
        <p14:creationId xmlns:p14="http://schemas.microsoft.com/office/powerpoint/2010/main" val="15652064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4182" y="623075"/>
            <a:ext cx="10412318" cy="888244"/>
          </a:xfrm>
        </p:spPr>
        <p:txBody>
          <a:bodyPr/>
          <a:lstStyle/>
          <a:p>
            <a:r>
              <a:rPr lang="en-GB" sz="4000" dirty="0"/>
              <a:t>Regional nodes and business parks</a:t>
            </a:r>
            <a:endParaRPr lang="en-GB" sz="4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4180" y="6148218"/>
            <a:ext cx="1278962" cy="415746"/>
          </a:xfrm>
          <a:prstGeom prst="rect">
            <a:avLst/>
          </a:prstGeom>
        </p:spPr>
      </p:pic>
      <p:pic>
        <p:nvPicPr>
          <p:cNvPr id="4" name="Picture 17">
            <a:extLst>
              <a:ext uri="{FF2B5EF4-FFF2-40B4-BE49-F238E27FC236}">
                <a16:creationId xmlns:a16="http://schemas.microsoft.com/office/drawing/2014/main" id="{BB371C97-D90D-4C44-ADC6-1BF827FD726C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954181" y="2027511"/>
            <a:ext cx="4401343" cy="3788498"/>
          </a:xfrm>
          <a:prstGeom prst="rect">
            <a:avLst/>
          </a:prstGeom>
        </p:spPr>
      </p:pic>
      <p:pic>
        <p:nvPicPr>
          <p:cNvPr id="6" name="Bilde 2">
            <a:extLst>
              <a:ext uri="{FF2B5EF4-FFF2-40B4-BE49-F238E27FC236}">
                <a16:creationId xmlns:a16="http://schemas.microsoft.com/office/drawing/2014/main" id="{BC186CC7-3B6E-4A09-ACBB-2F57AFF3594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2437" r="22439"/>
          <a:stretch/>
        </p:blipFill>
        <p:spPr>
          <a:xfrm>
            <a:off x="5624441" y="2027511"/>
            <a:ext cx="3676207" cy="3751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10969"/>
      </p:ext>
    </p:extLst>
  </p:cSld>
  <p:clrMapOvr>
    <a:masterClrMapping/>
  </p:clrMapOvr>
</p:sld>
</file>

<file path=ppt/theme/theme1.xml><?xml version="1.0" encoding="utf-8"?>
<a:theme xmlns:a="http://schemas.openxmlformats.org/drawingml/2006/main" name="SINTEF Lys">
  <a:themeElements>
    <a:clrScheme name="SINTEF">
      <a:dk1>
        <a:sysClr val="windowText" lastClr="000000"/>
      </a:dk1>
      <a:lt1>
        <a:sysClr val="window" lastClr="FFFFFF"/>
      </a:lt1>
      <a:dk2>
        <a:srgbClr val="003C65"/>
      </a:dk2>
      <a:lt2>
        <a:srgbClr val="FFFFFF"/>
      </a:lt2>
      <a:accent1>
        <a:srgbClr val="003C65"/>
      </a:accent1>
      <a:accent2>
        <a:srgbClr val="22A7E5"/>
      </a:accent2>
      <a:accent3>
        <a:srgbClr val="EC008C"/>
      </a:accent3>
      <a:accent4>
        <a:srgbClr val="A4C21F"/>
      </a:accent4>
      <a:accent5>
        <a:srgbClr val="F7E918"/>
      </a:accent5>
      <a:accent6>
        <a:srgbClr val="A19589"/>
      </a:accent6>
      <a:hlink>
        <a:srgbClr val="0563C1"/>
      </a:hlink>
      <a:folHlink>
        <a:srgbClr val="954F72"/>
      </a:folHlink>
    </a:clrScheme>
    <a:fontScheme name="SINTEF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50800">
          <a:solidFill>
            <a:schemeClr val="tx2"/>
          </a:solidFill>
          <a:tailEnd type="oval" w="lg" len="lg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mal_v6.potx" id="{C8E08AB7-4B67-4E1F-A38B-FF084AC1787D}" vid="{9A484F1E-B053-4CBC-BB23-94775B066193}"/>
    </a:ext>
  </a:extLst>
</a:theme>
</file>

<file path=ppt/theme/theme2.xml><?xml version="1.0" encoding="utf-8"?>
<a:theme xmlns:a="http://schemas.openxmlformats.org/drawingml/2006/main" name="SINTEF Mørk">
  <a:themeElements>
    <a:clrScheme name="SINTEF">
      <a:dk1>
        <a:sysClr val="windowText" lastClr="000000"/>
      </a:dk1>
      <a:lt1>
        <a:sysClr val="window" lastClr="FFFFFF"/>
      </a:lt1>
      <a:dk2>
        <a:srgbClr val="003C65"/>
      </a:dk2>
      <a:lt2>
        <a:srgbClr val="FFFFFF"/>
      </a:lt2>
      <a:accent1>
        <a:srgbClr val="003C65"/>
      </a:accent1>
      <a:accent2>
        <a:srgbClr val="22A7E5"/>
      </a:accent2>
      <a:accent3>
        <a:srgbClr val="EC008C"/>
      </a:accent3>
      <a:accent4>
        <a:srgbClr val="A4C21F"/>
      </a:accent4>
      <a:accent5>
        <a:srgbClr val="F7E918"/>
      </a:accent5>
      <a:accent6>
        <a:srgbClr val="A19589"/>
      </a:accent6>
      <a:hlink>
        <a:srgbClr val="0563C1"/>
      </a:hlink>
      <a:folHlink>
        <a:srgbClr val="954F72"/>
      </a:folHlink>
    </a:clrScheme>
    <a:fontScheme name="SINTEF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50800">
          <a:solidFill>
            <a:schemeClr val="tx2"/>
          </a:solidFill>
          <a:tailEnd type="oval" w="lg" len="lg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mal_v6.potx" id="{C8E08AB7-4B67-4E1F-A38B-FF084AC1787D}" vid="{CCF62DFA-C245-46EA-922F-65A2A6467257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EF1DCD9DF12743ACF78A59D9D71418" ma:contentTypeVersion="0" ma:contentTypeDescription="Create a new document." ma:contentTypeScope="" ma:versionID="4cc24ad6c9a06351b3dd85ed67d7dc2e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59EE3CE-1424-4ACE-AEEF-245F104CBAF9}">
  <ds:schemaRefs>
    <ds:schemaRef ds:uri="http://schemas.openxmlformats.org/package/2006/metadata/core-properties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6F28AB5F-2E7C-445C-8595-D76DFE6F5F0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7B894218-6970-4CA9-AA04-09823172A8C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SINTEF Presentation</Template>
  <TotalTime>954</TotalTime>
  <Words>322</Words>
  <Application>Microsoft Office PowerPoint</Application>
  <PresentationFormat>Widescreen</PresentationFormat>
  <Paragraphs>97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SINTEF Lys</vt:lpstr>
      <vt:lpstr>SINTEF Mørk</vt:lpstr>
      <vt:lpstr>Manufacturing Technology Norwegian Catapult Centre</vt:lpstr>
      <vt:lpstr>Enabling technologies in the NMTC</vt:lpstr>
      <vt:lpstr>NMTC will be closely integrated with NCE Raufoss</vt:lpstr>
      <vt:lpstr>3 axis and 3 levels</vt:lpstr>
      <vt:lpstr>User axis</vt:lpstr>
      <vt:lpstr>World-class factory standard</vt:lpstr>
      <vt:lpstr>4 to 6 KFS mini factories</vt:lpstr>
      <vt:lpstr>NMTC digital compass</vt:lpstr>
      <vt:lpstr>Regional nodes and business parks</vt:lpstr>
      <vt:lpstr>We are looking forward to getting started!</vt:lpstr>
    </vt:vector>
  </TitlesOfParts>
  <Company>SINTEF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Hilde Marie Fjære</dc:creator>
  <dc:description>template by officeconsult.no</dc:description>
  <cp:lastModifiedBy>Lieke Oosterhout</cp:lastModifiedBy>
  <cp:revision>117</cp:revision>
  <dcterms:created xsi:type="dcterms:W3CDTF">2017-04-05T12:00:32Z</dcterms:created>
  <dcterms:modified xsi:type="dcterms:W3CDTF">2018-02-06T14:15:16Z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 by">
    <vt:lpwstr>officeconsult.no</vt:lpwstr>
  </property>
  <property fmtid="{D5CDD505-2E9C-101B-9397-08002B2CF9AE}" pid="3" name="ContentTypeId">
    <vt:lpwstr>0x01010038EF1DCD9DF12743ACF78A59D9D71418</vt:lpwstr>
  </property>
  <property fmtid="{D5CDD505-2E9C-101B-9397-08002B2CF9AE}" pid="4" name="_AdHocReviewCycleID">
    <vt:i4>-716004759</vt:i4>
  </property>
  <property fmtid="{D5CDD505-2E9C-101B-9397-08002B2CF9AE}" pid="5" name="_NewReviewCycle">
    <vt:lpwstr/>
  </property>
  <property fmtid="{D5CDD505-2E9C-101B-9397-08002B2CF9AE}" pid="6" name="_EmailSubject">
    <vt:lpwstr/>
  </property>
  <property fmtid="{D5CDD505-2E9C-101B-9397-08002B2CF9AE}" pid="7" name="_AuthorEmail">
    <vt:lpwstr>Lieke.Oosterhout@sintef.no</vt:lpwstr>
  </property>
  <property fmtid="{D5CDD505-2E9C-101B-9397-08002B2CF9AE}" pid="8" name="_AuthorEmailDisplayName">
    <vt:lpwstr>Lieke Oosterhout</vt:lpwstr>
  </property>
  <property fmtid="{D5CDD505-2E9C-101B-9397-08002B2CF9AE}" pid="9" name="_PreviousAdHocReviewCycleID">
    <vt:i4>-1378196592</vt:i4>
  </property>
</Properties>
</file>